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0DCCE-4FB6-4E5D-9CCD-33380DD444A0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87AE0E23-A908-427D-A354-7BEA0E54F5A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b="1" dirty="0"/>
            <a:t>2017 Priorities</a:t>
          </a:r>
        </a:p>
      </dgm:t>
    </dgm:pt>
    <dgm:pt modelId="{5BE5E0A5-9F14-4F01-B832-28EA3FEF56BD}" type="parTrans" cxnId="{DFE22497-1D05-4FF3-8754-286BAA4848DD}">
      <dgm:prSet/>
      <dgm:spPr/>
      <dgm:t>
        <a:bodyPr/>
        <a:lstStyle/>
        <a:p>
          <a:endParaRPr lang="en-US"/>
        </a:p>
      </dgm:t>
    </dgm:pt>
    <dgm:pt modelId="{F7B2549F-7769-4D02-8F27-400E3FEC4566}" type="sibTrans" cxnId="{DFE22497-1D05-4FF3-8754-286BAA4848DD}">
      <dgm:prSet/>
      <dgm:spPr/>
      <dgm:t>
        <a:bodyPr/>
        <a:lstStyle/>
        <a:p>
          <a:endParaRPr lang="en-US"/>
        </a:p>
      </dgm:t>
    </dgm:pt>
    <dgm:pt modelId="{298A4EF7-C959-4D6A-8B45-7D474E58FF9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100" dirty="0"/>
            <a:t>Certifications</a:t>
          </a:r>
        </a:p>
      </dgm:t>
    </dgm:pt>
    <dgm:pt modelId="{CD251C3C-7044-44F1-89DF-380D1F8AE039}" type="parTrans" cxnId="{FFC4DCDA-6B86-4086-A79D-441E55D23145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E3BE2C07-9FD2-4FCD-8D60-BCF90C76D374}" type="sibTrans" cxnId="{FFC4DCDA-6B86-4086-A79D-441E55D23145}">
      <dgm:prSet/>
      <dgm:spPr/>
      <dgm:t>
        <a:bodyPr/>
        <a:lstStyle/>
        <a:p>
          <a:endParaRPr lang="en-US"/>
        </a:p>
      </dgm:t>
    </dgm:pt>
    <dgm:pt modelId="{32CC492F-1808-4816-8D80-AE682A2A387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57150" indent="0" algn="l" defTabSz="914400" rtl="0" eaLnBrk="1" latinLnBrk="0" hangingPunct="1">
            <a:lnSpc>
              <a:spcPct val="90000"/>
            </a:lnSpc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Innovation Drivers:</a:t>
          </a:r>
        </a:p>
        <a:p>
          <a:pPr marL="114300" indent="-114300" algn="l" defTabSz="914400" rtl="0" eaLnBrk="1" latinLnBrk="0" hangingPunct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Historical/Statistical Research exemption</a:t>
          </a:r>
        </a:p>
        <a:p>
          <a:pPr marL="114300" indent="-114300" algn="l" defTabSz="914400" rtl="0" eaLnBrk="1" latinLnBrk="0" hangingPunct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Anonymisation/</a:t>
          </a:r>
          <a:b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Pseudonymisation</a:t>
          </a:r>
        </a:p>
      </dgm:t>
    </dgm:pt>
    <dgm:pt modelId="{9A6AAE54-0D22-467C-A119-A0EB362452F9}" type="parTrans" cxnId="{5F6F2F61-5A1F-4733-A3E1-5E80F50D275D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9A0ECE03-BC3D-4EBA-9D0B-C4A3AE56E63D}" type="sibTrans" cxnId="{5F6F2F61-5A1F-4733-A3E1-5E80F50D275D}">
      <dgm:prSet/>
      <dgm:spPr/>
      <dgm:t>
        <a:bodyPr/>
        <a:lstStyle/>
        <a:p>
          <a:endParaRPr lang="en-US"/>
        </a:p>
      </dgm:t>
    </dgm:pt>
    <dgm:pt modelId="{04EA6B29-A739-4DF8-A6AC-2EA82AB5FC1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57150" indent="0" algn="l" defTabSz="914400" rtl="0" eaLnBrk="1" latinLnBrk="0" hangingPunct="1">
            <a:lnSpc>
              <a:spcPct val="100000"/>
            </a:lnSpc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Core Principles:</a:t>
          </a:r>
        </a:p>
        <a:p>
          <a:pPr marL="114300" indent="-114300" algn="l" defTabSz="914400" rtl="0" eaLnBrk="1" latinLnBrk="0" hangingPunct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Consent</a:t>
          </a:r>
        </a:p>
        <a:p>
          <a:pPr marL="114300" indent="-114300" algn="l" defTabSz="914400" rtl="0" eaLnBrk="1" latinLnBrk="0" hangingPunct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Legitimate Interest</a:t>
          </a:r>
        </a:p>
        <a:p>
          <a:pPr marL="114300" indent="-114300" algn="l" defTabSz="914400" rtl="0" eaLnBrk="1" latinLnBrk="0" hangingPunct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Transparency</a:t>
          </a:r>
        </a:p>
      </dgm:t>
    </dgm:pt>
    <dgm:pt modelId="{F8F1E1CC-828A-4731-AB09-5EDB1AB12259}" type="parTrans" cxnId="{7F7BE7F7-D8F6-483B-80A1-4AAEC79DFE78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CDEAA68F-CCC2-404B-8DE3-EC307FDF3106}" type="sibTrans" cxnId="{7F7BE7F7-D8F6-483B-80A1-4AAEC79DFE78}">
      <dgm:prSet/>
      <dgm:spPr/>
      <dgm:t>
        <a:bodyPr/>
        <a:lstStyle/>
        <a:p>
          <a:endParaRPr lang="en-US"/>
        </a:p>
      </dgm:t>
    </dgm:pt>
    <dgm:pt modelId="{0A7EE742-4112-41C7-A32E-8D933EBD6C1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100" dirty="0"/>
            <a:t>Data Portability</a:t>
          </a:r>
        </a:p>
      </dgm:t>
    </dgm:pt>
    <dgm:pt modelId="{324BA17A-DAB6-43AD-87A1-930CD2D5003C}" type="parTrans" cxnId="{DFE5505B-1B6F-4F8F-84C5-FEE2CBE701B0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1DE3511F-A633-4F4A-A159-D2A151306B86}" type="sibTrans" cxnId="{DFE5505B-1B6F-4F8F-84C5-FEE2CBE701B0}">
      <dgm:prSet/>
      <dgm:spPr/>
      <dgm:t>
        <a:bodyPr/>
        <a:lstStyle/>
        <a:p>
          <a:endParaRPr lang="en-US"/>
        </a:p>
      </dgm:t>
    </dgm:pt>
    <dgm:pt modelId="{AC8340BB-4D23-4C82-9DF2-E6E8BFFCB24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100" dirty="0"/>
            <a:t>Smart </a:t>
          </a:r>
          <a:r>
            <a:rPr lang="en-US" sz="1100" dirty="0" smtClean="0"/>
            <a:t>Data Protection</a:t>
          </a:r>
          <a:endParaRPr lang="en-US" sz="1100" dirty="0"/>
        </a:p>
      </dgm:t>
    </dgm:pt>
    <dgm:pt modelId="{CE59C95F-37E2-4CD5-ABBE-7CDD4A1BB039}" type="parTrans" cxnId="{1A194A17-3117-4011-AEBC-AA4EBFEEDA10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8B85C7E5-BF74-46B6-BB61-A45C35D1C13D}" type="sibTrans" cxnId="{1A194A17-3117-4011-AEBC-AA4EBFEEDA10}">
      <dgm:prSet/>
      <dgm:spPr/>
      <dgm:t>
        <a:bodyPr/>
        <a:lstStyle/>
        <a:p>
          <a:endParaRPr lang="en-US"/>
        </a:p>
      </dgm:t>
    </dgm:pt>
    <dgm:pt modelId="{8CABFC74-C6CE-427C-8542-56578207AA0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100" dirty="0"/>
            <a:t>One-Stop-Shop</a:t>
          </a:r>
        </a:p>
      </dgm:t>
    </dgm:pt>
    <dgm:pt modelId="{D90C52A1-3BAA-42D0-9D9B-DA06B9693D8B}" type="parTrans" cxnId="{BE825A5D-4241-4F68-8CB2-285EAD9E7FDF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4FE493FA-C93D-4FEC-95DF-6D0845A3566F}" type="sibTrans" cxnId="{BE825A5D-4241-4F68-8CB2-285EAD9E7FDF}">
      <dgm:prSet/>
      <dgm:spPr/>
      <dgm:t>
        <a:bodyPr/>
        <a:lstStyle/>
        <a:p>
          <a:endParaRPr lang="en-US"/>
        </a:p>
      </dgm:t>
    </dgm:pt>
    <dgm:pt modelId="{FAAF6259-4101-4FBF-B85F-8531B03C4A7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100" dirty="0" err="1" smtClean="0"/>
            <a:t>ePrivacy</a:t>
          </a:r>
          <a:r>
            <a:rPr lang="en-US" sz="1100" dirty="0" smtClean="0"/>
            <a:t> </a:t>
          </a:r>
          <a:r>
            <a:rPr lang="en-US" sz="1100" dirty="0"/>
            <a:t>Regulation</a:t>
          </a:r>
        </a:p>
      </dgm:t>
    </dgm:pt>
    <dgm:pt modelId="{2DD03C5C-AD63-4520-AF78-38AA4FD2166D}" type="parTrans" cxnId="{CDEBA10D-CA0C-4F3A-AFD4-254CCEEFEC14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F9D9FD6C-4192-40B5-B153-C0371B43F8AE}" type="sibTrans" cxnId="{CDEBA10D-CA0C-4F3A-AFD4-254CCEEFEC14}">
      <dgm:prSet/>
      <dgm:spPr/>
      <dgm:t>
        <a:bodyPr/>
        <a:lstStyle/>
        <a:p>
          <a:endParaRPr lang="en-US"/>
        </a:p>
      </dgm:t>
    </dgm:pt>
    <dgm:pt modelId="{5F36A71D-22B1-45DC-B7E5-5DF003A1422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57150" indent="0" algn="l"/>
          <a:r>
            <a:rPr lang="en-US" sz="1100" dirty="0"/>
            <a:t>New User Rights:</a:t>
          </a:r>
        </a:p>
        <a:p>
          <a:pPr marL="114300" indent="-114300" algn="l"/>
          <a:r>
            <a:rPr lang="en-US" sz="1000" dirty="0"/>
            <a:t>• </a:t>
          </a:r>
          <a:r>
            <a:rPr lang="en-US" sz="900" dirty="0"/>
            <a:t>Restrictions on Processing</a:t>
          </a:r>
        </a:p>
        <a:p>
          <a:pPr marL="114300" indent="-114300" algn="l"/>
          <a:r>
            <a:rPr lang="en-US" sz="900" dirty="0"/>
            <a:t>•  Right to object</a:t>
          </a:r>
        </a:p>
        <a:p>
          <a:pPr marL="114300" indent="-114300" algn="l"/>
          <a:r>
            <a:rPr lang="en-US" sz="900" dirty="0"/>
            <a:t>•  Rights related to automated decision taking</a:t>
          </a:r>
        </a:p>
      </dgm:t>
    </dgm:pt>
    <dgm:pt modelId="{8AC093C1-1CAD-4C6E-A7C3-A05A1A7EFDC4}" type="parTrans" cxnId="{5E673F32-A91C-4C17-8CBF-009D05CC524B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7DC7FEDE-9D70-49A4-8973-992F65F5C87E}" type="sibTrans" cxnId="{5E673F32-A91C-4C17-8CBF-009D05CC524B}">
      <dgm:prSet/>
      <dgm:spPr/>
      <dgm:t>
        <a:bodyPr/>
        <a:lstStyle/>
        <a:p>
          <a:endParaRPr lang="en-US"/>
        </a:p>
      </dgm:t>
    </dgm:pt>
    <dgm:pt modelId="{68956F1C-7499-4075-9F60-A6C2B1E6847B}" type="pres">
      <dgm:prSet presAssocID="{88E0DCCE-4FB6-4E5D-9CCD-33380DD444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E55DC42-CA70-4C2B-BECD-96341A645BAC}" type="pres">
      <dgm:prSet presAssocID="{87AE0E23-A908-427D-A354-7BEA0E54F5AA}" presName="hierRoot1" presStyleCnt="0">
        <dgm:presLayoutVars>
          <dgm:hierBranch val="init"/>
        </dgm:presLayoutVars>
      </dgm:prSet>
      <dgm:spPr/>
    </dgm:pt>
    <dgm:pt modelId="{82F3D00B-C861-497D-A444-649649B39284}" type="pres">
      <dgm:prSet presAssocID="{87AE0E23-A908-427D-A354-7BEA0E54F5AA}" presName="rootComposite1" presStyleCnt="0"/>
      <dgm:spPr/>
    </dgm:pt>
    <dgm:pt modelId="{03299882-5D51-49BD-BE6E-B45DC98B5553}" type="pres">
      <dgm:prSet presAssocID="{87AE0E23-A908-427D-A354-7BEA0E54F5AA}" presName="rootText1" presStyleLbl="node0" presStyleIdx="0" presStyleCnt="1" custScaleX="170508" custScaleY="86015" custLinFactNeighborX="3923" custLinFactNeighborY="18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1C3F4E-4BFF-4CA5-BCED-0CBFE5700C9F}" type="pres">
      <dgm:prSet presAssocID="{87AE0E23-A908-427D-A354-7BEA0E54F5A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3D11A53-9F40-474B-BEC2-9EEC21FA2830}" type="pres">
      <dgm:prSet presAssocID="{87AE0E23-A908-427D-A354-7BEA0E54F5AA}" presName="hierChild2" presStyleCnt="0"/>
      <dgm:spPr/>
    </dgm:pt>
    <dgm:pt modelId="{458F54BC-6D79-41A0-8A57-4DB9F9A0835C}" type="pres">
      <dgm:prSet presAssocID="{CD251C3C-7044-44F1-89DF-380D1F8AE039}" presName="Name37" presStyleLbl="parChTrans1D2" presStyleIdx="0" presStyleCnt="8"/>
      <dgm:spPr/>
      <dgm:t>
        <a:bodyPr/>
        <a:lstStyle/>
        <a:p>
          <a:endParaRPr lang="en-US"/>
        </a:p>
      </dgm:t>
    </dgm:pt>
    <dgm:pt modelId="{53626EBA-8AA2-4DA7-8F25-01919866C5D0}" type="pres">
      <dgm:prSet presAssocID="{298A4EF7-C959-4D6A-8B45-7D474E58FF9F}" presName="hierRoot2" presStyleCnt="0">
        <dgm:presLayoutVars>
          <dgm:hierBranch val="init"/>
        </dgm:presLayoutVars>
      </dgm:prSet>
      <dgm:spPr/>
    </dgm:pt>
    <dgm:pt modelId="{B1206652-1A42-4C3E-A3A3-9DBBB35C3680}" type="pres">
      <dgm:prSet presAssocID="{298A4EF7-C959-4D6A-8B45-7D474E58FF9F}" presName="rootComposite" presStyleCnt="0"/>
      <dgm:spPr/>
    </dgm:pt>
    <dgm:pt modelId="{CAFAF955-0C9B-464C-ABB5-8D2152A3185E}" type="pres">
      <dgm:prSet presAssocID="{298A4EF7-C959-4D6A-8B45-7D474E58FF9F}" presName="rootText" presStyleLbl="node2" presStyleIdx="0" presStyleCnt="8" custLinFactNeighborX="-102" custLinFactNeighborY="41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22C14-106D-4854-890C-F77D043C5E3F}" type="pres">
      <dgm:prSet presAssocID="{298A4EF7-C959-4D6A-8B45-7D474E58FF9F}" presName="rootConnector" presStyleLbl="node2" presStyleIdx="0" presStyleCnt="8"/>
      <dgm:spPr/>
      <dgm:t>
        <a:bodyPr/>
        <a:lstStyle/>
        <a:p>
          <a:endParaRPr lang="en-US"/>
        </a:p>
      </dgm:t>
    </dgm:pt>
    <dgm:pt modelId="{711C5BE1-6076-42FD-9C95-A2D6368534F8}" type="pres">
      <dgm:prSet presAssocID="{298A4EF7-C959-4D6A-8B45-7D474E58FF9F}" presName="hierChild4" presStyleCnt="0"/>
      <dgm:spPr/>
    </dgm:pt>
    <dgm:pt modelId="{BBDA52A7-F4A5-4A37-A41D-B5AC913F91E1}" type="pres">
      <dgm:prSet presAssocID="{298A4EF7-C959-4D6A-8B45-7D474E58FF9F}" presName="hierChild5" presStyleCnt="0"/>
      <dgm:spPr/>
    </dgm:pt>
    <dgm:pt modelId="{5B20F32F-EBA8-4D39-B2ED-E48256A79321}" type="pres">
      <dgm:prSet presAssocID="{CE59C95F-37E2-4CD5-ABBE-7CDD4A1BB039}" presName="Name37" presStyleLbl="parChTrans1D2" presStyleIdx="1" presStyleCnt="8"/>
      <dgm:spPr/>
      <dgm:t>
        <a:bodyPr/>
        <a:lstStyle/>
        <a:p>
          <a:endParaRPr lang="en-US"/>
        </a:p>
      </dgm:t>
    </dgm:pt>
    <dgm:pt modelId="{0389056C-7B51-4806-8A5C-6A85D09309C4}" type="pres">
      <dgm:prSet presAssocID="{AC8340BB-4D23-4C82-9DF2-E6E8BFFCB246}" presName="hierRoot2" presStyleCnt="0">
        <dgm:presLayoutVars>
          <dgm:hierBranch val="init"/>
        </dgm:presLayoutVars>
      </dgm:prSet>
      <dgm:spPr/>
    </dgm:pt>
    <dgm:pt modelId="{0AE45D65-FBC7-4CDA-B9D3-0461519FF6FE}" type="pres">
      <dgm:prSet presAssocID="{AC8340BB-4D23-4C82-9DF2-E6E8BFFCB246}" presName="rootComposite" presStyleCnt="0"/>
      <dgm:spPr/>
    </dgm:pt>
    <dgm:pt modelId="{1435EE27-CDBA-4055-9B0D-85E59F0A102D}" type="pres">
      <dgm:prSet presAssocID="{AC8340BB-4D23-4C82-9DF2-E6E8BFFCB246}" presName="rootText" presStyleLbl="node2" presStyleIdx="1" presStyleCnt="8" custLinFactNeighborX="-4230" custLinFactNeighborY="41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5DD0D-8919-4599-87E2-D90BFE0E3BF6}" type="pres">
      <dgm:prSet presAssocID="{AC8340BB-4D23-4C82-9DF2-E6E8BFFCB246}" presName="rootConnector" presStyleLbl="node2" presStyleIdx="1" presStyleCnt="8"/>
      <dgm:spPr/>
      <dgm:t>
        <a:bodyPr/>
        <a:lstStyle/>
        <a:p>
          <a:endParaRPr lang="en-US"/>
        </a:p>
      </dgm:t>
    </dgm:pt>
    <dgm:pt modelId="{8D8DA806-0B4C-44CB-8D9A-6AD79E034822}" type="pres">
      <dgm:prSet presAssocID="{AC8340BB-4D23-4C82-9DF2-E6E8BFFCB246}" presName="hierChild4" presStyleCnt="0"/>
      <dgm:spPr/>
    </dgm:pt>
    <dgm:pt modelId="{1F9BD9D9-969F-4F3F-8CE9-D634A75F6690}" type="pres">
      <dgm:prSet presAssocID="{AC8340BB-4D23-4C82-9DF2-E6E8BFFCB246}" presName="hierChild5" presStyleCnt="0"/>
      <dgm:spPr/>
    </dgm:pt>
    <dgm:pt modelId="{35BF7602-7ADB-4556-9387-756E36EBEF65}" type="pres">
      <dgm:prSet presAssocID="{9A6AAE54-0D22-467C-A119-A0EB362452F9}" presName="Name37" presStyleLbl="parChTrans1D2" presStyleIdx="2" presStyleCnt="8"/>
      <dgm:spPr/>
      <dgm:t>
        <a:bodyPr/>
        <a:lstStyle/>
        <a:p>
          <a:endParaRPr lang="en-US"/>
        </a:p>
      </dgm:t>
    </dgm:pt>
    <dgm:pt modelId="{1B5581ED-ACFC-4F69-983B-2E4BCA104AE5}" type="pres">
      <dgm:prSet presAssocID="{32CC492F-1808-4816-8D80-AE682A2A387A}" presName="hierRoot2" presStyleCnt="0">
        <dgm:presLayoutVars>
          <dgm:hierBranch val="init"/>
        </dgm:presLayoutVars>
      </dgm:prSet>
      <dgm:spPr/>
    </dgm:pt>
    <dgm:pt modelId="{BF49F5AC-438E-4890-AB80-2B9E3F6DF1B0}" type="pres">
      <dgm:prSet presAssocID="{32CC492F-1808-4816-8D80-AE682A2A387A}" presName="rootComposite" presStyleCnt="0"/>
      <dgm:spPr/>
    </dgm:pt>
    <dgm:pt modelId="{5081AE84-B460-416A-9151-550F74CB154F}" type="pres">
      <dgm:prSet presAssocID="{32CC492F-1808-4816-8D80-AE682A2A387A}" presName="rootText" presStyleLbl="node2" presStyleIdx="2" presStyleCnt="8" custScaleX="157017" custScaleY="244255" custLinFactX="300000" custLinFactNeighborX="393259" custLinFactNeighborY="42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68F70-7F23-4EC2-A05C-E8FAFDCE4CAC}" type="pres">
      <dgm:prSet presAssocID="{32CC492F-1808-4816-8D80-AE682A2A387A}" presName="rootConnector" presStyleLbl="node2" presStyleIdx="2" presStyleCnt="8"/>
      <dgm:spPr/>
      <dgm:t>
        <a:bodyPr/>
        <a:lstStyle/>
        <a:p>
          <a:endParaRPr lang="en-US"/>
        </a:p>
      </dgm:t>
    </dgm:pt>
    <dgm:pt modelId="{79273474-F774-4C90-846B-135AE7BAB434}" type="pres">
      <dgm:prSet presAssocID="{32CC492F-1808-4816-8D80-AE682A2A387A}" presName="hierChild4" presStyleCnt="0"/>
      <dgm:spPr/>
    </dgm:pt>
    <dgm:pt modelId="{B20099C8-3CC9-413A-8316-631E1C633732}" type="pres">
      <dgm:prSet presAssocID="{32CC492F-1808-4816-8D80-AE682A2A387A}" presName="hierChild5" presStyleCnt="0"/>
      <dgm:spPr/>
    </dgm:pt>
    <dgm:pt modelId="{07AEC5D2-0584-4810-8EA6-EF6F2BCA9371}" type="pres">
      <dgm:prSet presAssocID="{F8F1E1CC-828A-4731-AB09-5EDB1AB12259}" presName="Name37" presStyleLbl="parChTrans1D2" presStyleIdx="3" presStyleCnt="8"/>
      <dgm:spPr/>
      <dgm:t>
        <a:bodyPr/>
        <a:lstStyle/>
        <a:p>
          <a:endParaRPr lang="en-US"/>
        </a:p>
      </dgm:t>
    </dgm:pt>
    <dgm:pt modelId="{1412CBFE-F396-4205-8255-67A3DF4C680B}" type="pres">
      <dgm:prSet presAssocID="{04EA6B29-A739-4DF8-A6AC-2EA82AB5FC17}" presName="hierRoot2" presStyleCnt="0">
        <dgm:presLayoutVars>
          <dgm:hierBranch val="init"/>
        </dgm:presLayoutVars>
      </dgm:prSet>
      <dgm:spPr/>
    </dgm:pt>
    <dgm:pt modelId="{ECB496CC-E6A7-41A6-81E8-A5D5CB18349E}" type="pres">
      <dgm:prSet presAssocID="{04EA6B29-A739-4DF8-A6AC-2EA82AB5FC17}" presName="rootComposite" presStyleCnt="0"/>
      <dgm:spPr/>
    </dgm:pt>
    <dgm:pt modelId="{DE1CB585-0D71-4BF2-8DAC-55CFC84DFA0E}" type="pres">
      <dgm:prSet presAssocID="{04EA6B29-A739-4DF8-A6AC-2EA82AB5FC17}" presName="rootText" presStyleLbl="node2" presStyleIdx="3" presStyleCnt="8" custScaleX="132407" custScaleY="195180" custLinFactX="-79788" custLinFactNeighborX="-100000" custLinFactNeighborY="430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7FFB71-2AC0-433F-B5CE-4BEB29B18545}" type="pres">
      <dgm:prSet presAssocID="{04EA6B29-A739-4DF8-A6AC-2EA82AB5FC17}" presName="rootConnector" presStyleLbl="node2" presStyleIdx="3" presStyleCnt="8"/>
      <dgm:spPr/>
      <dgm:t>
        <a:bodyPr/>
        <a:lstStyle/>
        <a:p>
          <a:endParaRPr lang="en-US"/>
        </a:p>
      </dgm:t>
    </dgm:pt>
    <dgm:pt modelId="{093E889B-974C-4AA5-A24D-D2112FBDAE6C}" type="pres">
      <dgm:prSet presAssocID="{04EA6B29-A739-4DF8-A6AC-2EA82AB5FC17}" presName="hierChild4" presStyleCnt="0"/>
      <dgm:spPr/>
    </dgm:pt>
    <dgm:pt modelId="{AA93271E-4522-4F1A-BFC4-3DF745080895}" type="pres">
      <dgm:prSet presAssocID="{04EA6B29-A739-4DF8-A6AC-2EA82AB5FC17}" presName="hierChild5" presStyleCnt="0"/>
      <dgm:spPr/>
    </dgm:pt>
    <dgm:pt modelId="{880B89FF-3790-40AD-862D-FF5EC5DD874E}" type="pres">
      <dgm:prSet presAssocID="{324BA17A-DAB6-43AD-87A1-930CD2D5003C}" presName="Name37" presStyleLbl="parChTrans1D2" presStyleIdx="4" presStyleCnt="8"/>
      <dgm:spPr/>
      <dgm:t>
        <a:bodyPr/>
        <a:lstStyle/>
        <a:p>
          <a:endParaRPr lang="en-US"/>
        </a:p>
      </dgm:t>
    </dgm:pt>
    <dgm:pt modelId="{BE4FDC81-C161-44C5-9CC3-8712AABEDA4F}" type="pres">
      <dgm:prSet presAssocID="{0A7EE742-4112-41C7-A32E-8D933EBD6C13}" presName="hierRoot2" presStyleCnt="0">
        <dgm:presLayoutVars>
          <dgm:hierBranch val="init"/>
        </dgm:presLayoutVars>
      </dgm:prSet>
      <dgm:spPr/>
    </dgm:pt>
    <dgm:pt modelId="{60560246-33B0-4379-A291-8676617991D1}" type="pres">
      <dgm:prSet presAssocID="{0A7EE742-4112-41C7-A32E-8D933EBD6C13}" presName="rootComposite" presStyleCnt="0"/>
      <dgm:spPr/>
    </dgm:pt>
    <dgm:pt modelId="{0DC091D4-B50C-493F-93DF-AC1E3E2C62C5}" type="pres">
      <dgm:prSet presAssocID="{0A7EE742-4112-41C7-A32E-8D933EBD6C13}" presName="rootText" presStyleLbl="node2" presStyleIdx="4" presStyleCnt="8" custLinFactX="-81281" custLinFactNeighborX="-100000" custLinFactNeighborY="44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DD3EC8-F0DA-44D2-9B66-3BADA8FE601B}" type="pres">
      <dgm:prSet presAssocID="{0A7EE742-4112-41C7-A32E-8D933EBD6C13}" presName="rootConnector" presStyleLbl="node2" presStyleIdx="4" presStyleCnt="8"/>
      <dgm:spPr/>
      <dgm:t>
        <a:bodyPr/>
        <a:lstStyle/>
        <a:p>
          <a:endParaRPr lang="en-US"/>
        </a:p>
      </dgm:t>
    </dgm:pt>
    <dgm:pt modelId="{AD32E2CF-FB54-4014-9C29-7B76AEF36797}" type="pres">
      <dgm:prSet presAssocID="{0A7EE742-4112-41C7-A32E-8D933EBD6C13}" presName="hierChild4" presStyleCnt="0"/>
      <dgm:spPr/>
    </dgm:pt>
    <dgm:pt modelId="{1FA50EB1-5A51-4F8D-A3B6-32FC04EA2C05}" type="pres">
      <dgm:prSet presAssocID="{0A7EE742-4112-41C7-A32E-8D933EBD6C13}" presName="hierChild5" presStyleCnt="0"/>
      <dgm:spPr/>
    </dgm:pt>
    <dgm:pt modelId="{E3B0EA16-95BF-459A-ABB3-7FBA32ADB4F5}" type="pres">
      <dgm:prSet presAssocID="{D90C52A1-3BAA-42D0-9D9B-DA06B9693D8B}" presName="Name37" presStyleLbl="parChTrans1D2" presStyleIdx="5" presStyleCnt="8"/>
      <dgm:spPr/>
      <dgm:t>
        <a:bodyPr/>
        <a:lstStyle/>
        <a:p>
          <a:endParaRPr lang="en-US"/>
        </a:p>
      </dgm:t>
    </dgm:pt>
    <dgm:pt modelId="{82E96192-0CCA-4D06-9C3B-54E1C3BB0615}" type="pres">
      <dgm:prSet presAssocID="{8CABFC74-C6CE-427C-8542-56578207AA09}" presName="hierRoot2" presStyleCnt="0">
        <dgm:presLayoutVars>
          <dgm:hierBranch val="init"/>
        </dgm:presLayoutVars>
      </dgm:prSet>
      <dgm:spPr/>
    </dgm:pt>
    <dgm:pt modelId="{1359EDAD-0E91-433A-B38C-94FB91FB42CB}" type="pres">
      <dgm:prSet presAssocID="{8CABFC74-C6CE-427C-8542-56578207AA09}" presName="rootComposite" presStyleCnt="0"/>
      <dgm:spPr/>
    </dgm:pt>
    <dgm:pt modelId="{3D57A623-DF7D-4888-9484-AF9E925A0FB1}" type="pres">
      <dgm:prSet presAssocID="{8CABFC74-C6CE-427C-8542-56578207AA09}" presName="rootText" presStyleLbl="node2" presStyleIdx="5" presStyleCnt="8" custLinFactX="-88857" custLinFactNeighborX="-100000" custLinFactNeighborY="44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E68ADC-4488-4CB0-8899-73FA044E74B3}" type="pres">
      <dgm:prSet presAssocID="{8CABFC74-C6CE-427C-8542-56578207AA09}" presName="rootConnector" presStyleLbl="node2" presStyleIdx="5" presStyleCnt="8"/>
      <dgm:spPr/>
      <dgm:t>
        <a:bodyPr/>
        <a:lstStyle/>
        <a:p>
          <a:endParaRPr lang="en-US"/>
        </a:p>
      </dgm:t>
    </dgm:pt>
    <dgm:pt modelId="{B582BC5A-1C7F-42E7-A35D-26DD3643E424}" type="pres">
      <dgm:prSet presAssocID="{8CABFC74-C6CE-427C-8542-56578207AA09}" presName="hierChild4" presStyleCnt="0"/>
      <dgm:spPr/>
    </dgm:pt>
    <dgm:pt modelId="{2898641B-4FF8-400D-859C-06A2BA815A92}" type="pres">
      <dgm:prSet presAssocID="{8CABFC74-C6CE-427C-8542-56578207AA09}" presName="hierChild5" presStyleCnt="0"/>
      <dgm:spPr/>
    </dgm:pt>
    <dgm:pt modelId="{C75F7F99-9FBA-42EB-B9E0-D7B47AB95F43}" type="pres">
      <dgm:prSet presAssocID="{2DD03C5C-AD63-4520-AF78-38AA4FD2166D}" presName="Name37" presStyleLbl="parChTrans1D2" presStyleIdx="6" presStyleCnt="8"/>
      <dgm:spPr/>
      <dgm:t>
        <a:bodyPr/>
        <a:lstStyle/>
        <a:p>
          <a:endParaRPr lang="en-US"/>
        </a:p>
      </dgm:t>
    </dgm:pt>
    <dgm:pt modelId="{FE8B18F0-A9CD-44B5-BA22-EBE2ADBCA725}" type="pres">
      <dgm:prSet presAssocID="{FAAF6259-4101-4FBF-B85F-8531B03C4A78}" presName="hierRoot2" presStyleCnt="0">
        <dgm:presLayoutVars>
          <dgm:hierBranch val="init"/>
        </dgm:presLayoutVars>
      </dgm:prSet>
      <dgm:spPr/>
    </dgm:pt>
    <dgm:pt modelId="{7EC206FE-9F78-410E-ACC4-E07CFA340AE4}" type="pres">
      <dgm:prSet presAssocID="{FAAF6259-4101-4FBF-B85F-8531B03C4A78}" presName="rootComposite" presStyleCnt="0"/>
      <dgm:spPr/>
    </dgm:pt>
    <dgm:pt modelId="{63E70E04-872A-4CCD-A9E4-22B0BECAE034}" type="pres">
      <dgm:prSet presAssocID="{FAAF6259-4101-4FBF-B85F-8531B03C4A78}" presName="rootText" presStyleLbl="node2" presStyleIdx="6" presStyleCnt="8" custLinFactX="-83901" custLinFactNeighborX="-100000" custLinFactNeighborY="44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9C84B7-DF06-4939-8CB4-5C8C18104C29}" type="pres">
      <dgm:prSet presAssocID="{FAAF6259-4101-4FBF-B85F-8531B03C4A78}" presName="rootConnector" presStyleLbl="node2" presStyleIdx="6" presStyleCnt="8"/>
      <dgm:spPr/>
      <dgm:t>
        <a:bodyPr/>
        <a:lstStyle/>
        <a:p>
          <a:endParaRPr lang="en-US"/>
        </a:p>
      </dgm:t>
    </dgm:pt>
    <dgm:pt modelId="{03CC7458-A8DB-4F9F-BD56-E8FF71A05FD0}" type="pres">
      <dgm:prSet presAssocID="{FAAF6259-4101-4FBF-B85F-8531B03C4A78}" presName="hierChild4" presStyleCnt="0"/>
      <dgm:spPr/>
    </dgm:pt>
    <dgm:pt modelId="{F837E7F1-47E8-435A-A6B5-1BC9620E45B8}" type="pres">
      <dgm:prSet presAssocID="{FAAF6259-4101-4FBF-B85F-8531B03C4A78}" presName="hierChild5" presStyleCnt="0"/>
      <dgm:spPr/>
    </dgm:pt>
    <dgm:pt modelId="{FE1366D7-46ED-49EB-9AA2-B2C685FF6E4A}" type="pres">
      <dgm:prSet presAssocID="{8AC093C1-1CAD-4C6E-A7C3-A05A1A7EFDC4}" presName="Name37" presStyleLbl="parChTrans1D2" presStyleIdx="7" presStyleCnt="8"/>
      <dgm:spPr/>
      <dgm:t>
        <a:bodyPr/>
        <a:lstStyle/>
        <a:p>
          <a:endParaRPr lang="en-US"/>
        </a:p>
      </dgm:t>
    </dgm:pt>
    <dgm:pt modelId="{33EEFDFE-43E4-42E1-8069-856195A592DE}" type="pres">
      <dgm:prSet presAssocID="{5F36A71D-22B1-45DC-B7E5-5DF003A1422A}" presName="hierRoot2" presStyleCnt="0">
        <dgm:presLayoutVars>
          <dgm:hierBranch val="init"/>
        </dgm:presLayoutVars>
      </dgm:prSet>
      <dgm:spPr/>
    </dgm:pt>
    <dgm:pt modelId="{25963AA6-9849-4D05-A158-A52FF98374ED}" type="pres">
      <dgm:prSet presAssocID="{5F36A71D-22B1-45DC-B7E5-5DF003A1422A}" presName="rootComposite" presStyleCnt="0"/>
      <dgm:spPr/>
    </dgm:pt>
    <dgm:pt modelId="{6978F2EE-869F-438A-BF59-56600F3F4519}" type="pres">
      <dgm:prSet presAssocID="{5F36A71D-22B1-45DC-B7E5-5DF003A1422A}" presName="rootText" presStyleLbl="node2" presStyleIdx="7" presStyleCnt="8" custScaleX="166172" custScaleY="278929" custLinFactX="-86525" custLinFactNeighborX="-100000" custLinFactNeighborY="41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5DADF8-CBB0-4799-A7E6-E7D8F806BE6D}" type="pres">
      <dgm:prSet presAssocID="{5F36A71D-22B1-45DC-B7E5-5DF003A1422A}" presName="rootConnector" presStyleLbl="node2" presStyleIdx="7" presStyleCnt="8"/>
      <dgm:spPr/>
      <dgm:t>
        <a:bodyPr/>
        <a:lstStyle/>
        <a:p>
          <a:endParaRPr lang="en-US"/>
        </a:p>
      </dgm:t>
    </dgm:pt>
    <dgm:pt modelId="{0C3D8244-B8A6-4BED-987F-3ED733A5FDD1}" type="pres">
      <dgm:prSet presAssocID="{5F36A71D-22B1-45DC-B7E5-5DF003A1422A}" presName="hierChild4" presStyleCnt="0"/>
      <dgm:spPr/>
    </dgm:pt>
    <dgm:pt modelId="{4C53E809-A642-49A6-A097-84DBF35A0615}" type="pres">
      <dgm:prSet presAssocID="{5F36A71D-22B1-45DC-B7E5-5DF003A1422A}" presName="hierChild5" presStyleCnt="0"/>
      <dgm:spPr/>
    </dgm:pt>
    <dgm:pt modelId="{1AC507F5-61D1-43CA-BAF0-3ACB543F0942}" type="pres">
      <dgm:prSet presAssocID="{87AE0E23-A908-427D-A354-7BEA0E54F5AA}" presName="hierChild3" presStyleCnt="0"/>
      <dgm:spPr/>
    </dgm:pt>
  </dgm:ptLst>
  <dgm:cxnLst>
    <dgm:cxn modelId="{0786B716-F98B-4B25-992E-5BB68D1B005E}" type="presOf" srcId="{87AE0E23-A908-427D-A354-7BEA0E54F5AA}" destId="{BA1C3F4E-4BFF-4CA5-BCED-0CBFE5700C9F}" srcOrd="1" destOrd="0" presId="urn:microsoft.com/office/officeart/2005/8/layout/orgChart1"/>
    <dgm:cxn modelId="{DFE22497-1D05-4FF3-8754-286BAA4848DD}" srcId="{88E0DCCE-4FB6-4E5D-9CCD-33380DD444A0}" destId="{87AE0E23-A908-427D-A354-7BEA0E54F5AA}" srcOrd="0" destOrd="0" parTransId="{5BE5E0A5-9F14-4F01-B832-28EA3FEF56BD}" sibTransId="{F7B2549F-7769-4D02-8F27-400E3FEC4566}"/>
    <dgm:cxn modelId="{1A194A17-3117-4011-AEBC-AA4EBFEEDA10}" srcId="{87AE0E23-A908-427D-A354-7BEA0E54F5AA}" destId="{AC8340BB-4D23-4C82-9DF2-E6E8BFFCB246}" srcOrd="1" destOrd="0" parTransId="{CE59C95F-37E2-4CD5-ABBE-7CDD4A1BB039}" sibTransId="{8B85C7E5-BF74-46B6-BB61-A45C35D1C13D}"/>
    <dgm:cxn modelId="{09415FA4-5BF5-4008-A91D-B1482D28EA0C}" type="presOf" srcId="{5F36A71D-22B1-45DC-B7E5-5DF003A1422A}" destId="{6978F2EE-869F-438A-BF59-56600F3F4519}" srcOrd="0" destOrd="0" presId="urn:microsoft.com/office/officeart/2005/8/layout/orgChart1"/>
    <dgm:cxn modelId="{C6FF6368-A616-458C-A135-5DA3D7FC747B}" type="presOf" srcId="{0A7EE742-4112-41C7-A32E-8D933EBD6C13}" destId="{79DD3EC8-F0DA-44D2-9B66-3BADA8FE601B}" srcOrd="1" destOrd="0" presId="urn:microsoft.com/office/officeart/2005/8/layout/orgChart1"/>
    <dgm:cxn modelId="{B625B236-B46F-42F8-9574-2A6DB6E1348A}" type="presOf" srcId="{324BA17A-DAB6-43AD-87A1-930CD2D5003C}" destId="{880B89FF-3790-40AD-862D-FF5EC5DD874E}" srcOrd="0" destOrd="0" presId="urn:microsoft.com/office/officeart/2005/8/layout/orgChart1"/>
    <dgm:cxn modelId="{E1E49D1C-0B5A-4DC2-AC18-7E5950C1B695}" type="presOf" srcId="{88E0DCCE-4FB6-4E5D-9CCD-33380DD444A0}" destId="{68956F1C-7499-4075-9F60-A6C2B1E6847B}" srcOrd="0" destOrd="0" presId="urn:microsoft.com/office/officeart/2005/8/layout/orgChart1"/>
    <dgm:cxn modelId="{A4336E59-AB8B-4CAC-A183-569E009DD11B}" type="presOf" srcId="{04EA6B29-A739-4DF8-A6AC-2EA82AB5FC17}" destId="{DE1CB585-0D71-4BF2-8DAC-55CFC84DFA0E}" srcOrd="0" destOrd="0" presId="urn:microsoft.com/office/officeart/2005/8/layout/orgChart1"/>
    <dgm:cxn modelId="{DFE5505B-1B6F-4F8F-84C5-FEE2CBE701B0}" srcId="{87AE0E23-A908-427D-A354-7BEA0E54F5AA}" destId="{0A7EE742-4112-41C7-A32E-8D933EBD6C13}" srcOrd="4" destOrd="0" parTransId="{324BA17A-DAB6-43AD-87A1-930CD2D5003C}" sibTransId="{1DE3511F-A633-4F4A-A159-D2A151306B86}"/>
    <dgm:cxn modelId="{5AE2C9A4-AF1B-4CE3-8A17-D9D4DF0178FF}" type="presOf" srcId="{CD251C3C-7044-44F1-89DF-380D1F8AE039}" destId="{458F54BC-6D79-41A0-8A57-4DB9F9A0835C}" srcOrd="0" destOrd="0" presId="urn:microsoft.com/office/officeart/2005/8/layout/orgChart1"/>
    <dgm:cxn modelId="{5F6F2F61-5A1F-4733-A3E1-5E80F50D275D}" srcId="{87AE0E23-A908-427D-A354-7BEA0E54F5AA}" destId="{32CC492F-1808-4816-8D80-AE682A2A387A}" srcOrd="2" destOrd="0" parTransId="{9A6AAE54-0D22-467C-A119-A0EB362452F9}" sibTransId="{9A0ECE03-BC3D-4EBA-9D0B-C4A3AE56E63D}"/>
    <dgm:cxn modelId="{79AE224D-C98D-40DC-91EC-6281E1D3C16C}" type="presOf" srcId="{AC8340BB-4D23-4C82-9DF2-E6E8BFFCB246}" destId="{1435EE27-CDBA-4055-9B0D-85E59F0A102D}" srcOrd="0" destOrd="0" presId="urn:microsoft.com/office/officeart/2005/8/layout/orgChart1"/>
    <dgm:cxn modelId="{0B01E67C-1456-4154-9725-B50D5E125711}" type="presOf" srcId="{F8F1E1CC-828A-4731-AB09-5EDB1AB12259}" destId="{07AEC5D2-0584-4810-8EA6-EF6F2BCA9371}" srcOrd="0" destOrd="0" presId="urn:microsoft.com/office/officeart/2005/8/layout/orgChart1"/>
    <dgm:cxn modelId="{8C909EC9-F5F0-4CD1-B455-973D83CAAA25}" type="presOf" srcId="{CE59C95F-37E2-4CD5-ABBE-7CDD4A1BB039}" destId="{5B20F32F-EBA8-4D39-B2ED-E48256A79321}" srcOrd="0" destOrd="0" presId="urn:microsoft.com/office/officeart/2005/8/layout/orgChart1"/>
    <dgm:cxn modelId="{22A0DF14-BF58-479B-B61D-319AEE0311C7}" type="presOf" srcId="{AC8340BB-4D23-4C82-9DF2-E6E8BFFCB246}" destId="{9CC5DD0D-8919-4599-87E2-D90BFE0E3BF6}" srcOrd="1" destOrd="0" presId="urn:microsoft.com/office/officeart/2005/8/layout/orgChart1"/>
    <dgm:cxn modelId="{E0216F50-A480-43EC-A43D-03B91716E1FB}" type="presOf" srcId="{87AE0E23-A908-427D-A354-7BEA0E54F5AA}" destId="{03299882-5D51-49BD-BE6E-B45DC98B5553}" srcOrd="0" destOrd="0" presId="urn:microsoft.com/office/officeart/2005/8/layout/orgChart1"/>
    <dgm:cxn modelId="{6F1AE8E4-8193-412F-987F-8330F2489D5A}" type="presOf" srcId="{5F36A71D-22B1-45DC-B7E5-5DF003A1422A}" destId="{A95DADF8-CBB0-4799-A7E6-E7D8F806BE6D}" srcOrd="1" destOrd="0" presId="urn:microsoft.com/office/officeart/2005/8/layout/orgChart1"/>
    <dgm:cxn modelId="{022127FA-EA05-4CD1-97DF-6B067BFD435E}" type="presOf" srcId="{2DD03C5C-AD63-4520-AF78-38AA4FD2166D}" destId="{C75F7F99-9FBA-42EB-B9E0-D7B47AB95F43}" srcOrd="0" destOrd="0" presId="urn:microsoft.com/office/officeart/2005/8/layout/orgChart1"/>
    <dgm:cxn modelId="{FFC4DCDA-6B86-4086-A79D-441E55D23145}" srcId="{87AE0E23-A908-427D-A354-7BEA0E54F5AA}" destId="{298A4EF7-C959-4D6A-8B45-7D474E58FF9F}" srcOrd="0" destOrd="0" parTransId="{CD251C3C-7044-44F1-89DF-380D1F8AE039}" sibTransId="{E3BE2C07-9FD2-4FCD-8D60-BCF90C76D374}"/>
    <dgm:cxn modelId="{BE825A5D-4241-4F68-8CB2-285EAD9E7FDF}" srcId="{87AE0E23-A908-427D-A354-7BEA0E54F5AA}" destId="{8CABFC74-C6CE-427C-8542-56578207AA09}" srcOrd="5" destOrd="0" parTransId="{D90C52A1-3BAA-42D0-9D9B-DA06B9693D8B}" sibTransId="{4FE493FA-C93D-4FEC-95DF-6D0845A3566F}"/>
    <dgm:cxn modelId="{F52579FA-873B-4407-8E63-F360460D8DFF}" type="presOf" srcId="{8CABFC74-C6CE-427C-8542-56578207AA09}" destId="{D3E68ADC-4488-4CB0-8899-73FA044E74B3}" srcOrd="1" destOrd="0" presId="urn:microsoft.com/office/officeart/2005/8/layout/orgChart1"/>
    <dgm:cxn modelId="{00104E13-A36B-49C2-BD1D-ACF925B2B582}" type="presOf" srcId="{FAAF6259-4101-4FBF-B85F-8531B03C4A78}" destId="{63E70E04-872A-4CCD-A9E4-22B0BECAE034}" srcOrd="0" destOrd="0" presId="urn:microsoft.com/office/officeart/2005/8/layout/orgChart1"/>
    <dgm:cxn modelId="{9316F65F-06E2-4D99-AF34-C0845C3C0D92}" type="presOf" srcId="{9A6AAE54-0D22-467C-A119-A0EB362452F9}" destId="{35BF7602-7ADB-4556-9387-756E36EBEF65}" srcOrd="0" destOrd="0" presId="urn:microsoft.com/office/officeart/2005/8/layout/orgChart1"/>
    <dgm:cxn modelId="{5857820F-71ED-4100-BB51-760DF9FAC197}" type="presOf" srcId="{298A4EF7-C959-4D6A-8B45-7D474E58FF9F}" destId="{26622C14-106D-4854-890C-F77D043C5E3F}" srcOrd="1" destOrd="0" presId="urn:microsoft.com/office/officeart/2005/8/layout/orgChart1"/>
    <dgm:cxn modelId="{9246D92C-9051-4A29-8C66-8CD491B5AD9C}" type="presOf" srcId="{04EA6B29-A739-4DF8-A6AC-2EA82AB5FC17}" destId="{637FFB71-2AC0-433F-B5CE-4BEB29B18545}" srcOrd="1" destOrd="0" presId="urn:microsoft.com/office/officeart/2005/8/layout/orgChart1"/>
    <dgm:cxn modelId="{6E81C59F-0C0F-48B1-8CFB-0D56711611F1}" type="presOf" srcId="{8CABFC74-C6CE-427C-8542-56578207AA09}" destId="{3D57A623-DF7D-4888-9484-AF9E925A0FB1}" srcOrd="0" destOrd="0" presId="urn:microsoft.com/office/officeart/2005/8/layout/orgChart1"/>
    <dgm:cxn modelId="{AA97A5BC-E7D5-4D11-8BFA-71C839F38AA6}" type="presOf" srcId="{D90C52A1-3BAA-42D0-9D9B-DA06B9693D8B}" destId="{E3B0EA16-95BF-459A-ABB3-7FBA32ADB4F5}" srcOrd="0" destOrd="0" presId="urn:microsoft.com/office/officeart/2005/8/layout/orgChart1"/>
    <dgm:cxn modelId="{CDEBA10D-CA0C-4F3A-AFD4-254CCEEFEC14}" srcId="{87AE0E23-A908-427D-A354-7BEA0E54F5AA}" destId="{FAAF6259-4101-4FBF-B85F-8531B03C4A78}" srcOrd="6" destOrd="0" parTransId="{2DD03C5C-AD63-4520-AF78-38AA4FD2166D}" sibTransId="{F9D9FD6C-4192-40B5-B153-C0371B43F8AE}"/>
    <dgm:cxn modelId="{64CA5518-DF98-40E1-849E-E89DE38A67A0}" type="presOf" srcId="{8AC093C1-1CAD-4C6E-A7C3-A05A1A7EFDC4}" destId="{FE1366D7-46ED-49EB-9AA2-B2C685FF6E4A}" srcOrd="0" destOrd="0" presId="urn:microsoft.com/office/officeart/2005/8/layout/orgChart1"/>
    <dgm:cxn modelId="{307A070C-F4DE-433B-A6D8-273A70DA782A}" type="presOf" srcId="{32CC492F-1808-4816-8D80-AE682A2A387A}" destId="{5FC68F70-7F23-4EC2-A05C-E8FAFDCE4CAC}" srcOrd="1" destOrd="0" presId="urn:microsoft.com/office/officeart/2005/8/layout/orgChart1"/>
    <dgm:cxn modelId="{5E673F32-A91C-4C17-8CBF-009D05CC524B}" srcId="{87AE0E23-A908-427D-A354-7BEA0E54F5AA}" destId="{5F36A71D-22B1-45DC-B7E5-5DF003A1422A}" srcOrd="7" destOrd="0" parTransId="{8AC093C1-1CAD-4C6E-A7C3-A05A1A7EFDC4}" sibTransId="{7DC7FEDE-9D70-49A4-8973-992F65F5C87E}"/>
    <dgm:cxn modelId="{C2D3866C-055C-4FDB-A26F-A4B5FA5D46E1}" type="presOf" srcId="{0A7EE742-4112-41C7-A32E-8D933EBD6C13}" destId="{0DC091D4-B50C-493F-93DF-AC1E3E2C62C5}" srcOrd="0" destOrd="0" presId="urn:microsoft.com/office/officeart/2005/8/layout/orgChart1"/>
    <dgm:cxn modelId="{3DC1EFF1-478B-4796-8B67-78FB27AE5FB2}" type="presOf" srcId="{298A4EF7-C959-4D6A-8B45-7D474E58FF9F}" destId="{CAFAF955-0C9B-464C-ABB5-8D2152A3185E}" srcOrd="0" destOrd="0" presId="urn:microsoft.com/office/officeart/2005/8/layout/orgChart1"/>
    <dgm:cxn modelId="{8C92549D-F67E-440E-91D6-47364F10F261}" type="presOf" srcId="{32CC492F-1808-4816-8D80-AE682A2A387A}" destId="{5081AE84-B460-416A-9151-550F74CB154F}" srcOrd="0" destOrd="0" presId="urn:microsoft.com/office/officeart/2005/8/layout/orgChart1"/>
    <dgm:cxn modelId="{3F981B41-6258-4B97-8124-1E840042FF89}" type="presOf" srcId="{FAAF6259-4101-4FBF-B85F-8531B03C4A78}" destId="{319C84B7-DF06-4939-8CB4-5C8C18104C29}" srcOrd="1" destOrd="0" presId="urn:microsoft.com/office/officeart/2005/8/layout/orgChart1"/>
    <dgm:cxn modelId="{7F7BE7F7-D8F6-483B-80A1-4AAEC79DFE78}" srcId="{87AE0E23-A908-427D-A354-7BEA0E54F5AA}" destId="{04EA6B29-A739-4DF8-A6AC-2EA82AB5FC17}" srcOrd="3" destOrd="0" parTransId="{F8F1E1CC-828A-4731-AB09-5EDB1AB12259}" sibTransId="{CDEAA68F-CCC2-404B-8DE3-EC307FDF3106}"/>
    <dgm:cxn modelId="{DF573A2F-C7E7-4A36-8DD1-B2DCBDCDEC93}" type="presParOf" srcId="{68956F1C-7499-4075-9F60-A6C2B1E6847B}" destId="{DE55DC42-CA70-4C2B-BECD-96341A645BAC}" srcOrd="0" destOrd="0" presId="urn:microsoft.com/office/officeart/2005/8/layout/orgChart1"/>
    <dgm:cxn modelId="{03EA80E0-FBB8-4B79-A31F-0B84B280AFAA}" type="presParOf" srcId="{DE55DC42-CA70-4C2B-BECD-96341A645BAC}" destId="{82F3D00B-C861-497D-A444-649649B39284}" srcOrd="0" destOrd="0" presId="urn:microsoft.com/office/officeart/2005/8/layout/orgChart1"/>
    <dgm:cxn modelId="{E784BE4D-9175-4D2D-ACD6-0DA3C84FD165}" type="presParOf" srcId="{82F3D00B-C861-497D-A444-649649B39284}" destId="{03299882-5D51-49BD-BE6E-B45DC98B5553}" srcOrd="0" destOrd="0" presId="urn:microsoft.com/office/officeart/2005/8/layout/orgChart1"/>
    <dgm:cxn modelId="{501D643E-8382-4A7D-AC21-D92B69C355B6}" type="presParOf" srcId="{82F3D00B-C861-497D-A444-649649B39284}" destId="{BA1C3F4E-4BFF-4CA5-BCED-0CBFE5700C9F}" srcOrd="1" destOrd="0" presId="urn:microsoft.com/office/officeart/2005/8/layout/orgChart1"/>
    <dgm:cxn modelId="{6205201D-5751-47B6-91E3-B38E05EAB55B}" type="presParOf" srcId="{DE55DC42-CA70-4C2B-BECD-96341A645BAC}" destId="{33D11A53-9F40-474B-BEC2-9EEC21FA2830}" srcOrd="1" destOrd="0" presId="urn:microsoft.com/office/officeart/2005/8/layout/orgChart1"/>
    <dgm:cxn modelId="{9D983977-C9FC-454B-8F2E-C7FCAC76DA4E}" type="presParOf" srcId="{33D11A53-9F40-474B-BEC2-9EEC21FA2830}" destId="{458F54BC-6D79-41A0-8A57-4DB9F9A0835C}" srcOrd="0" destOrd="0" presId="urn:microsoft.com/office/officeart/2005/8/layout/orgChart1"/>
    <dgm:cxn modelId="{D33C1AAB-C488-414C-BD79-9642D93E6F4F}" type="presParOf" srcId="{33D11A53-9F40-474B-BEC2-9EEC21FA2830}" destId="{53626EBA-8AA2-4DA7-8F25-01919866C5D0}" srcOrd="1" destOrd="0" presId="urn:microsoft.com/office/officeart/2005/8/layout/orgChart1"/>
    <dgm:cxn modelId="{98F2E140-677B-48C8-8DE7-3FC24202A23E}" type="presParOf" srcId="{53626EBA-8AA2-4DA7-8F25-01919866C5D0}" destId="{B1206652-1A42-4C3E-A3A3-9DBBB35C3680}" srcOrd="0" destOrd="0" presId="urn:microsoft.com/office/officeart/2005/8/layout/orgChart1"/>
    <dgm:cxn modelId="{F745BD0F-6D4D-4BD8-9580-690A2C0EC243}" type="presParOf" srcId="{B1206652-1A42-4C3E-A3A3-9DBBB35C3680}" destId="{CAFAF955-0C9B-464C-ABB5-8D2152A3185E}" srcOrd="0" destOrd="0" presId="urn:microsoft.com/office/officeart/2005/8/layout/orgChart1"/>
    <dgm:cxn modelId="{C0301E57-CB50-4B42-9B24-C5978A218685}" type="presParOf" srcId="{B1206652-1A42-4C3E-A3A3-9DBBB35C3680}" destId="{26622C14-106D-4854-890C-F77D043C5E3F}" srcOrd="1" destOrd="0" presId="urn:microsoft.com/office/officeart/2005/8/layout/orgChart1"/>
    <dgm:cxn modelId="{1FC14083-AA5D-482B-B5B5-7BEE66AA9359}" type="presParOf" srcId="{53626EBA-8AA2-4DA7-8F25-01919866C5D0}" destId="{711C5BE1-6076-42FD-9C95-A2D6368534F8}" srcOrd="1" destOrd="0" presId="urn:microsoft.com/office/officeart/2005/8/layout/orgChart1"/>
    <dgm:cxn modelId="{87B8F055-48AF-4803-9AAA-C99D5A8D5DB8}" type="presParOf" srcId="{53626EBA-8AA2-4DA7-8F25-01919866C5D0}" destId="{BBDA52A7-F4A5-4A37-A41D-B5AC913F91E1}" srcOrd="2" destOrd="0" presId="urn:microsoft.com/office/officeart/2005/8/layout/orgChart1"/>
    <dgm:cxn modelId="{64274D9A-B137-48A8-9131-42187B334AA4}" type="presParOf" srcId="{33D11A53-9F40-474B-BEC2-9EEC21FA2830}" destId="{5B20F32F-EBA8-4D39-B2ED-E48256A79321}" srcOrd="2" destOrd="0" presId="urn:microsoft.com/office/officeart/2005/8/layout/orgChart1"/>
    <dgm:cxn modelId="{75B479F8-8A38-49BB-BE58-0E28B873290C}" type="presParOf" srcId="{33D11A53-9F40-474B-BEC2-9EEC21FA2830}" destId="{0389056C-7B51-4806-8A5C-6A85D09309C4}" srcOrd="3" destOrd="0" presId="urn:microsoft.com/office/officeart/2005/8/layout/orgChart1"/>
    <dgm:cxn modelId="{1C9C3DFF-A113-4A12-81D6-4F7B417CAB27}" type="presParOf" srcId="{0389056C-7B51-4806-8A5C-6A85D09309C4}" destId="{0AE45D65-FBC7-4CDA-B9D3-0461519FF6FE}" srcOrd="0" destOrd="0" presId="urn:microsoft.com/office/officeart/2005/8/layout/orgChart1"/>
    <dgm:cxn modelId="{D8E5BAD6-DCBE-4E82-9758-EB4FC8D4E00D}" type="presParOf" srcId="{0AE45D65-FBC7-4CDA-B9D3-0461519FF6FE}" destId="{1435EE27-CDBA-4055-9B0D-85E59F0A102D}" srcOrd="0" destOrd="0" presId="urn:microsoft.com/office/officeart/2005/8/layout/orgChart1"/>
    <dgm:cxn modelId="{3C148A6D-3F50-4E89-9568-524DD163EEEC}" type="presParOf" srcId="{0AE45D65-FBC7-4CDA-B9D3-0461519FF6FE}" destId="{9CC5DD0D-8919-4599-87E2-D90BFE0E3BF6}" srcOrd="1" destOrd="0" presId="urn:microsoft.com/office/officeart/2005/8/layout/orgChart1"/>
    <dgm:cxn modelId="{BCB0E29D-FF77-495E-90CD-A591AB330C11}" type="presParOf" srcId="{0389056C-7B51-4806-8A5C-6A85D09309C4}" destId="{8D8DA806-0B4C-44CB-8D9A-6AD79E034822}" srcOrd="1" destOrd="0" presId="urn:microsoft.com/office/officeart/2005/8/layout/orgChart1"/>
    <dgm:cxn modelId="{6EE1EF02-8589-4180-B1A9-CEA7D2CCA87F}" type="presParOf" srcId="{0389056C-7B51-4806-8A5C-6A85D09309C4}" destId="{1F9BD9D9-969F-4F3F-8CE9-D634A75F6690}" srcOrd="2" destOrd="0" presId="urn:microsoft.com/office/officeart/2005/8/layout/orgChart1"/>
    <dgm:cxn modelId="{96D7722C-BC11-4EB5-AB90-EF0CD3401F22}" type="presParOf" srcId="{33D11A53-9F40-474B-BEC2-9EEC21FA2830}" destId="{35BF7602-7ADB-4556-9387-756E36EBEF65}" srcOrd="4" destOrd="0" presId="urn:microsoft.com/office/officeart/2005/8/layout/orgChart1"/>
    <dgm:cxn modelId="{213BE950-D86E-4AC6-8597-7411A1DBB135}" type="presParOf" srcId="{33D11A53-9F40-474B-BEC2-9EEC21FA2830}" destId="{1B5581ED-ACFC-4F69-983B-2E4BCA104AE5}" srcOrd="5" destOrd="0" presId="urn:microsoft.com/office/officeart/2005/8/layout/orgChart1"/>
    <dgm:cxn modelId="{96D6A44C-095A-4241-B2FD-802B08502639}" type="presParOf" srcId="{1B5581ED-ACFC-4F69-983B-2E4BCA104AE5}" destId="{BF49F5AC-438E-4890-AB80-2B9E3F6DF1B0}" srcOrd="0" destOrd="0" presId="urn:microsoft.com/office/officeart/2005/8/layout/orgChart1"/>
    <dgm:cxn modelId="{DFD4AE77-DB21-4063-927D-4651A9957FA1}" type="presParOf" srcId="{BF49F5AC-438E-4890-AB80-2B9E3F6DF1B0}" destId="{5081AE84-B460-416A-9151-550F74CB154F}" srcOrd="0" destOrd="0" presId="urn:microsoft.com/office/officeart/2005/8/layout/orgChart1"/>
    <dgm:cxn modelId="{C4D85B1E-0268-4214-B9D3-891EBCF41AA6}" type="presParOf" srcId="{BF49F5AC-438E-4890-AB80-2B9E3F6DF1B0}" destId="{5FC68F70-7F23-4EC2-A05C-E8FAFDCE4CAC}" srcOrd="1" destOrd="0" presId="urn:microsoft.com/office/officeart/2005/8/layout/orgChart1"/>
    <dgm:cxn modelId="{AD0238B9-B0B3-48C2-9021-36BE101F91E5}" type="presParOf" srcId="{1B5581ED-ACFC-4F69-983B-2E4BCA104AE5}" destId="{79273474-F774-4C90-846B-135AE7BAB434}" srcOrd="1" destOrd="0" presId="urn:microsoft.com/office/officeart/2005/8/layout/orgChart1"/>
    <dgm:cxn modelId="{B2F84375-7AB9-4C09-9F60-92072733D995}" type="presParOf" srcId="{1B5581ED-ACFC-4F69-983B-2E4BCA104AE5}" destId="{B20099C8-3CC9-413A-8316-631E1C633732}" srcOrd="2" destOrd="0" presId="urn:microsoft.com/office/officeart/2005/8/layout/orgChart1"/>
    <dgm:cxn modelId="{129E5A52-B5D8-44E8-9D9E-1BF3474B62CF}" type="presParOf" srcId="{33D11A53-9F40-474B-BEC2-9EEC21FA2830}" destId="{07AEC5D2-0584-4810-8EA6-EF6F2BCA9371}" srcOrd="6" destOrd="0" presId="urn:microsoft.com/office/officeart/2005/8/layout/orgChart1"/>
    <dgm:cxn modelId="{C797D6F1-C832-4943-9503-808B24D57D83}" type="presParOf" srcId="{33D11A53-9F40-474B-BEC2-9EEC21FA2830}" destId="{1412CBFE-F396-4205-8255-67A3DF4C680B}" srcOrd="7" destOrd="0" presId="urn:microsoft.com/office/officeart/2005/8/layout/orgChart1"/>
    <dgm:cxn modelId="{996F6D6A-81A9-4BFC-A3C2-3CD74CD20DCE}" type="presParOf" srcId="{1412CBFE-F396-4205-8255-67A3DF4C680B}" destId="{ECB496CC-E6A7-41A6-81E8-A5D5CB18349E}" srcOrd="0" destOrd="0" presId="urn:microsoft.com/office/officeart/2005/8/layout/orgChart1"/>
    <dgm:cxn modelId="{9E00F363-82D2-4329-90AB-898710F21914}" type="presParOf" srcId="{ECB496CC-E6A7-41A6-81E8-A5D5CB18349E}" destId="{DE1CB585-0D71-4BF2-8DAC-55CFC84DFA0E}" srcOrd="0" destOrd="0" presId="urn:microsoft.com/office/officeart/2005/8/layout/orgChart1"/>
    <dgm:cxn modelId="{7626B797-94C0-45BE-B697-86D445EF18A9}" type="presParOf" srcId="{ECB496CC-E6A7-41A6-81E8-A5D5CB18349E}" destId="{637FFB71-2AC0-433F-B5CE-4BEB29B18545}" srcOrd="1" destOrd="0" presId="urn:microsoft.com/office/officeart/2005/8/layout/orgChart1"/>
    <dgm:cxn modelId="{CA43A2A9-A651-4105-AFB6-1F1EFDCA246E}" type="presParOf" srcId="{1412CBFE-F396-4205-8255-67A3DF4C680B}" destId="{093E889B-974C-4AA5-A24D-D2112FBDAE6C}" srcOrd="1" destOrd="0" presId="urn:microsoft.com/office/officeart/2005/8/layout/orgChart1"/>
    <dgm:cxn modelId="{2A90E053-C868-4932-AA53-3796010C5375}" type="presParOf" srcId="{1412CBFE-F396-4205-8255-67A3DF4C680B}" destId="{AA93271E-4522-4F1A-BFC4-3DF745080895}" srcOrd="2" destOrd="0" presId="urn:microsoft.com/office/officeart/2005/8/layout/orgChart1"/>
    <dgm:cxn modelId="{06C7F9C7-37EF-430F-A4D2-0D12084EBE55}" type="presParOf" srcId="{33D11A53-9F40-474B-BEC2-9EEC21FA2830}" destId="{880B89FF-3790-40AD-862D-FF5EC5DD874E}" srcOrd="8" destOrd="0" presId="urn:microsoft.com/office/officeart/2005/8/layout/orgChart1"/>
    <dgm:cxn modelId="{689FCA8A-0889-4A59-95C5-D63517AA4CD8}" type="presParOf" srcId="{33D11A53-9F40-474B-BEC2-9EEC21FA2830}" destId="{BE4FDC81-C161-44C5-9CC3-8712AABEDA4F}" srcOrd="9" destOrd="0" presId="urn:microsoft.com/office/officeart/2005/8/layout/orgChart1"/>
    <dgm:cxn modelId="{A5016493-2DFB-4B91-A304-CD9A3557B55A}" type="presParOf" srcId="{BE4FDC81-C161-44C5-9CC3-8712AABEDA4F}" destId="{60560246-33B0-4379-A291-8676617991D1}" srcOrd="0" destOrd="0" presId="urn:microsoft.com/office/officeart/2005/8/layout/orgChart1"/>
    <dgm:cxn modelId="{B608DF3A-198C-4B1E-8CF2-B0F36973F945}" type="presParOf" srcId="{60560246-33B0-4379-A291-8676617991D1}" destId="{0DC091D4-B50C-493F-93DF-AC1E3E2C62C5}" srcOrd="0" destOrd="0" presId="urn:microsoft.com/office/officeart/2005/8/layout/orgChart1"/>
    <dgm:cxn modelId="{2E4BA216-9F1F-4A23-AF3A-410C023AB73E}" type="presParOf" srcId="{60560246-33B0-4379-A291-8676617991D1}" destId="{79DD3EC8-F0DA-44D2-9B66-3BADA8FE601B}" srcOrd="1" destOrd="0" presId="urn:microsoft.com/office/officeart/2005/8/layout/orgChart1"/>
    <dgm:cxn modelId="{F2090310-0CA0-49AB-8BF9-ED525CA4574E}" type="presParOf" srcId="{BE4FDC81-C161-44C5-9CC3-8712AABEDA4F}" destId="{AD32E2CF-FB54-4014-9C29-7B76AEF36797}" srcOrd="1" destOrd="0" presId="urn:microsoft.com/office/officeart/2005/8/layout/orgChart1"/>
    <dgm:cxn modelId="{DA515503-E7F6-4ED7-AE70-297D24CAE23F}" type="presParOf" srcId="{BE4FDC81-C161-44C5-9CC3-8712AABEDA4F}" destId="{1FA50EB1-5A51-4F8D-A3B6-32FC04EA2C05}" srcOrd="2" destOrd="0" presId="urn:microsoft.com/office/officeart/2005/8/layout/orgChart1"/>
    <dgm:cxn modelId="{E17FBBD1-A0F0-41FD-9F68-F57B536CB085}" type="presParOf" srcId="{33D11A53-9F40-474B-BEC2-9EEC21FA2830}" destId="{E3B0EA16-95BF-459A-ABB3-7FBA32ADB4F5}" srcOrd="10" destOrd="0" presId="urn:microsoft.com/office/officeart/2005/8/layout/orgChart1"/>
    <dgm:cxn modelId="{161B5B1A-8E8B-474A-B9B7-3F22EA0BEABE}" type="presParOf" srcId="{33D11A53-9F40-474B-BEC2-9EEC21FA2830}" destId="{82E96192-0CCA-4D06-9C3B-54E1C3BB0615}" srcOrd="11" destOrd="0" presId="urn:microsoft.com/office/officeart/2005/8/layout/orgChart1"/>
    <dgm:cxn modelId="{9E078043-FA23-4B73-8981-0CFA868537BD}" type="presParOf" srcId="{82E96192-0CCA-4D06-9C3B-54E1C3BB0615}" destId="{1359EDAD-0E91-433A-B38C-94FB91FB42CB}" srcOrd="0" destOrd="0" presId="urn:microsoft.com/office/officeart/2005/8/layout/orgChart1"/>
    <dgm:cxn modelId="{DFE81AF4-05D6-4AB2-9904-25E2600F8B89}" type="presParOf" srcId="{1359EDAD-0E91-433A-B38C-94FB91FB42CB}" destId="{3D57A623-DF7D-4888-9484-AF9E925A0FB1}" srcOrd="0" destOrd="0" presId="urn:microsoft.com/office/officeart/2005/8/layout/orgChart1"/>
    <dgm:cxn modelId="{ACEAB7FF-27F6-40E1-9955-F4D3A85EA646}" type="presParOf" srcId="{1359EDAD-0E91-433A-B38C-94FB91FB42CB}" destId="{D3E68ADC-4488-4CB0-8899-73FA044E74B3}" srcOrd="1" destOrd="0" presId="urn:microsoft.com/office/officeart/2005/8/layout/orgChart1"/>
    <dgm:cxn modelId="{1587C0A5-6E2A-4A7A-9324-0D3087E2DBE5}" type="presParOf" srcId="{82E96192-0CCA-4D06-9C3B-54E1C3BB0615}" destId="{B582BC5A-1C7F-42E7-A35D-26DD3643E424}" srcOrd="1" destOrd="0" presId="urn:microsoft.com/office/officeart/2005/8/layout/orgChart1"/>
    <dgm:cxn modelId="{1AF08C03-4266-46F5-9C17-4DEFA11EFB9D}" type="presParOf" srcId="{82E96192-0CCA-4D06-9C3B-54E1C3BB0615}" destId="{2898641B-4FF8-400D-859C-06A2BA815A92}" srcOrd="2" destOrd="0" presId="urn:microsoft.com/office/officeart/2005/8/layout/orgChart1"/>
    <dgm:cxn modelId="{77471A5C-2B9F-4B32-BAF6-FC0E15AD456A}" type="presParOf" srcId="{33D11A53-9F40-474B-BEC2-9EEC21FA2830}" destId="{C75F7F99-9FBA-42EB-B9E0-D7B47AB95F43}" srcOrd="12" destOrd="0" presId="urn:microsoft.com/office/officeart/2005/8/layout/orgChart1"/>
    <dgm:cxn modelId="{0176ADE7-7DED-4742-B5C0-C87B8EF79865}" type="presParOf" srcId="{33D11A53-9F40-474B-BEC2-9EEC21FA2830}" destId="{FE8B18F0-A9CD-44B5-BA22-EBE2ADBCA725}" srcOrd="13" destOrd="0" presId="urn:microsoft.com/office/officeart/2005/8/layout/orgChart1"/>
    <dgm:cxn modelId="{18AED6F0-B36B-4D85-9665-004DD8590586}" type="presParOf" srcId="{FE8B18F0-A9CD-44B5-BA22-EBE2ADBCA725}" destId="{7EC206FE-9F78-410E-ACC4-E07CFA340AE4}" srcOrd="0" destOrd="0" presId="urn:microsoft.com/office/officeart/2005/8/layout/orgChart1"/>
    <dgm:cxn modelId="{5D56D5D4-DF29-4A29-A952-8D3E7E4561BB}" type="presParOf" srcId="{7EC206FE-9F78-410E-ACC4-E07CFA340AE4}" destId="{63E70E04-872A-4CCD-A9E4-22B0BECAE034}" srcOrd="0" destOrd="0" presId="urn:microsoft.com/office/officeart/2005/8/layout/orgChart1"/>
    <dgm:cxn modelId="{0CBCED9B-3D17-4218-9350-F025E7CAE2D3}" type="presParOf" srcId="{7EC206FE-9F78-410E-ACC4-E07CFA340AE4}" destId="{319C84B7-DF06-4939-8CB4-5C8C18104C29}" srcOrd="1" destOrd="0" presId="urn:microsoft.com/office/officeart/2005/8/layout/orgChart1"/>
    <dgm:cxn modelId="{F0E6F56B-64F8-448E-B18D-26B6E60960EE}" type="presParOf" srcId="{FE8B18F0-A9CD-44B5-BA22-EBE2ADBCA725}" destId="{03CC7458-A8DB-4F9F-BD56-E8FF71A05FD0}" srcOrd="1" destOrd="0" presId="urn:microsoft.com/office/officeart/2005/8/layout/orgChart1"/>
    <dgm:cxn modelId="{5C01F9F6-852E-471B-B4C5-F112263BCB18}" type="presParOf" srcId="{FE8B18F0-A9CD-44B5-BA22-EBE2ADBCA725}" destId="{F837E7F1-47E8-435A-A6B5-1BC9620E45B8}" srcOrd="2" destOrd="0" presId="urn:microsoft.com/office/officeart/2005/8/layout/orgChart1"/>
    <dgm:cxn modelId="{7740AEEF-6D9F-4B7D-8C50-8D1E8C06904A}" type="presParOf" srcId="{33D11A53-9F40-474B-BEC2-9EEC21FA2830}" destId="{FE1366D7-46ED-49EB-9AA2-B2C685FF6E4A}" srcOrd="14" destOrd="0" presId="urn:microsoft.com/office/officeart/2005/8/layout/orgChart1"/>
    <dgm:cxn modelId="{1EC2FC8D-F8D6-4222-994A-AB0CCC1F01F9}" type="presParOf" srcId="{33D11A53-9F40-474B-BEC2-9EEC21FA2830}" destId="{33EEFDFE-43E4-42E1-8069-856195A592DE}" srcOrd="15" destOrd="0" presId="urn:microsoft.com/office/officeart/2005/8/layout/orgChart1"/>
    <dgm:cxn modelId="{B802E098-A16C-4441-B4F1-850FB35CA0BC}" type="presParOf" srcId="{33EEFDFE-43E4-42E1-8069-856195A592DE}" destId="{25963AA6-9849-4D05-A158-A52FF98374ED}" srcOrd="0" destOrd="0" presId="urn:microsoft.com/office/officeart/2005/8/layout/orgChart1"/>
    <dgm:cxn modelId="{67598289-843B-49A2-8A60-C1AEDF7E4B70}" type="presParOf" srcId="{25963AA6-9849-4D05-A158-A52FF98374ED}" destId="{6978F2EE-869F-438A-BF59-56600F3F4519}" srcOrd="0" destOrd="0" presId="urn:microsoft.com/office/officeart/2005/8/layout/orgChart1"/>
    <dgm:cxn modelId="{200D630C-0BC3-429A-A053-954C67011B4C}" type="presParOf" srcId="{25963AA6-9849-4D05-A158-A52FF98374ED}" destId="{A95DADF8-CBB0-4799-A7E6-E7D8F806BE6D}" srcOrd="1" destOrd="0" presId="urn:microsoft.com/office/officeart/2005/8/layout/orgChart1"/>
    <dgm:cxn modelId="{B9EFDD15-B449-46AC-B1BC-BEA9F867DDC6}" type="presParOf" srcId="{33EEFDFE-43E4-42E1-8069-856195A592DE}" destId="{0C3D8244-B8A6-4BED-987F-3ED733A5FDD1}" srcOrd="1" destOrd="0" presId="urn:microsoft.com/office/officeart/2005/8/layout/orgChart1"/>
    <dgm:cxn modelId="{E29EDCB6-AA0D-4916-AC30-747D7B0D2B54}" type="presParOf" srcId="{33EEFDFE-43E4-42E1-8069-856195A592DE}" destId="{4C53E809-A642-49A6-A097-84DBF35A0615}" srcOrd="2" destOrd="0" presId="urn:microsoft.com/office/officeart/2005/8/layout/orgChart1"/>
    <dgm:cxn modelId="{E6B97E11-603F-40C5-8E46-170EE384A60D}" type="presParOf" srcId="{DE55DC42-CA70-4C2B-BECD-96341A645BAC}" destId="{1AC507F5-61D1-43CA-BAF0-3ACB543F09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4D1702-22A4-4753-88CA-22863F23A0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9AE42C-7FBC-4AF3-B95A-8720F7B14F2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b="1" dirty="0"/>
            <a:t>Continuation of 2016 Priorities</a:t>
          </a:r>
        </a:p>
      </dgm:t>
    </dgm:pt>
    <dgm:pt modelId="{7F6296CD-ED6F-4041-AF6E-74413076CFAD}" type="parTrans" cxnId="{3F811585-D4A6-4C6E-B0CD-DC743B6C4188}">
      <dgm:prSet/>
      <dgm:spPr/>
      <dgm:t>
        <a:bodyPr/>
        <a:lstStyle/>
        <a:p>
          <a:endParaRPr lang="en-US"/>
        </a:p>
      </dgm:t>
    </dgm:pt>
    <dgm:pt modelId="{32E2F4AF-1322-48E8-8813-26FA845B73CD}" type="sibTrans" cxnId="{3F811585-D4A6-4C6E-B0CD-DC743B6C4188}">
      <dgm:prSet/>
      <dgm:spPr/>
      <dgm:t>
        <a:bodyPr/>
        <a:lstStyle/>
        <a:p>
          <a:endParaRPr lang="en-US"/>
        </a:p>
      </dgm:t>
    </dgm:pt>
    <dgm:pt modelId="{E1C69FF6-6AAF-4CD5-ACCB-1068A8E7D3B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DPO</a:t>
          </a:r>
        </a:p>
      </dgm:t>
    </dgm:pt>
    <dgm:pt modelId="{45FB75C9-090E-4B14-92D5-4D6510536B97}" type="parTrans" cxnId="{C49B6B3D-E2E9-41A3-B379-85C41B79C8FA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2A56B042-4840-4C67-B35D-1F7C060E94E1}" type="sibTrans" cxnId="{C49B6B3D-E2E9-41A3-B379-85C41B79C8FA}">
      <dgm:prSet/>
      <dgm:spPr/>
      <dgm:t>
        <a:bodyPr/>
        <a:lstStyle/>
        <a:p>
          <a:endParaRPr lang="en-US"/>
        </a:p>
      </dgm:t>
    </dgm:pt>
    <dgm:pt modelId="{5023D311-5D46-45E6-9017-DDE6642DFF7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Risk</a:t>
          </a:r>
        </a:p>
      </dgm:t>
    </dgm:pt>
    <dgm:pt modelId="{E05E832E-1BCE-42DF-92B4-4E54B3F66DF4}" type="parTrans" cxnId="{1D9DBB71-10E7-4849-96D8-949D8CEA4FE1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487E2F0E-58A4-4055-BFD6-C87F6A5EBE00}" type="sibTrans" cxnId="{1D9DBB71-10E7-4849-96D8-949D8CEA4FE1}">
      <dgm:prSet/>
      <dgm:spPr/>
      <dgm:t>
        <a:bodyPr/>
        <a:lstStyle/>
        <a:p>
          <a:endParaRPr lang="en-US"/>
        </a:p>
      </dgm:t>
    </dgm:pt>
    <dgm:pt modelId="{3DCDE72B-281F-4689-9F1F-D1CFF336B0D5}" type="pres">
      <dgm:prSet presAssocID="{E74D1702-22A4-4753-88CA-22863F23A0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E1D22C-2F19-4D40-B897-EA831E59DF8B}" type="pres">
      <dgm:prSet presAssocID="{5C9AE42C-7FBC-4AF3-B95A-8720F7B14F2F}" presName="hierRoot1" presStyleCnt="0">
        <dgm:presLayoutVars>
          <dgm:hierBranch val="init"/>
        </dgm:presLayoutVars>
      </dgm:prSet>
      <dgm:spPr/>
    </dgm:pt>
    <dgm:pt modelId="{9AB5214A-9402-4FA4-A847-A337160BC433}" type="pres">
      <dgm:prSet presAssocID="{5C9AE42C-7FBC-4AF3-B95A-8720F7B14F2F}" presName="rootComposite1" presStyleCnt="0"/>
      <dgm:spPr/>
    </dgm:pt>
    <dgm:pt modelId="{77F0EE7C-99EE-41DE-9CFB-06C70959060D}" type="pres">
      <dgm:prSet presAssocID="{5C9AE42C-7FBC-4AF3-B95A-8720F7B14F2F}" presName="rootText1" presStyleLbl="node0" presStyleIdx="0" presStyleCnt="1" custScaleX="49028" custScaleY="222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6E674-1F1D-43F3-8E52-11F3C4EF1933}" type="pres">
      <dgm:prSet presAssocID="{5C9AE42C-7FBC-4AF3-B95A-8720F7B14F2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A4981C4-C1F7-4D05-900B-5A8E8E8807A0}" type="pres">
      <dgm:prSet presAssocID="{5C9AE42C-7FBC-4AF3-B95A-8720F7B14F2F}" presName="hierChild2" presStyleCnt="0"/>
      <dgm:spPr/>
    </dgm:pt>
    <dgm:pt modelId="{1F035AC8-AB60-4D6A-914F-28EE87B6E676}" type="pres">
      <dgm:prSet presAssocID="{45FB75C9-090E-4B14-92D5-4D6510536B9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8B7D306-6019-48C2-97F8-78C128DAA387}" type="pres">
      <dgm:prSet presAssocID="{E1C69FF6-6AAF-4CD5-ACCB-1068A8E7D3B9}" presName="hierRoot2" presStyleCnt="0">
        <dgm:presLayoutVars>
          <dgm:hierBranch val="init"/>
        </dgm:presLayoutVars>
      </dgm:prSet>
      <dgm:spPr/>
    </dgm:pt>
    <dgm:pt modelId="{48509298-CBEA-4D49-BBC7-E44B6CC79C97}" type="pres">
      <dgm:prSet presAssocID="{E1C69FF6-6AAF-4CD5-ACCB-1068A8E7D3B9}" presName="rootComposite" presStyleCnt="0"/>
      <dgm:spPr/>
    </dgm:pt>
    <dgm:pt modelId="{854BE883-EB82-49CE-983E-D7B228B28B38}" type="pres">
      <dgm:prSet presAssocID="{E1C69FF6-6AAF-4CD5-ACCB-1068A8E7D3B9}" presName="rootText" presStyleLbl="node2" presStyleIdx="0" presStyleCnt="2" custScaleX="29974" custScaleY="20575" custLinFactNeighborY="-11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526CE-471C-488B-9DED-7DE55E0200B6}" type="pres">
      <dgm:prSet presAssocID="{E1C69FF6-6AAF-4CD5-ACCB-1068A8E7D3B9}" presName="rootConnector" presStyleLbl="node2" presStyleIdx="0" presStyleCnt="2"/>
      <dgm:spPr/>
      <dgm:t>
        <a:bodyPr/>
        <a:lstStyle/>
        <a:p>
          <a:endParaRPr lang="en-US"/>
        </a:p>
      </dgm:t>
    </dgm:pt>
    <dgm:pt modelId="{01A1BABE-62FB-48EE-819F-CE5C7D834006}" type="pres">
      <dgm:prSet presAssocID="{E1C69FF6-6AAF-4CD5-ACCB-1068A8E7D3B9}" presName="hierChild4" presStyleCnt="0"/>
      <dgm:spPr/>
    </dgm:pt>
    <dgm:pt modelId="{1C53D87E-79F9-4054-8121-A474C5820E89}" type="pres">
      <dgm:prSet presAssocID="{E1C69FF6-6AAF-4CD5-ACCB-1068A8E7D3B9}" presName="hierChild5" presStyleCnt="0"/>
      <dgm:spPr/>
    </dgm:pt>
    <dgm:pt modelId="{E02C4C34-C2F3-45FD-B751-B902FC685871}" type="pres">
      <dgm:prSet presAssocID="{E05E832E-1BCE-42DF-92B4-4E54B3F66DF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EC8B662-72F4-4D27-A520-8D26BEB32186}" type="pres">
      <dgm:prSet presAssocID="{5023D311-5D46-45E6-9017-DDE6642DFF73}" presName="hierRoot2" presStyleCnt="0">
        <dgm:presLayoutVars>
          <dgm:hierBranch val="init"/>
        </dgm:presLayoutVars>
      </dgm:prSet>
      <dgm:spPr/>
    </dgm:pt>
    <dgm:pt modelId="{4F841172-6072-4A82-BF72-3B510A6CD510}" type="pres">
      <dgm:prSet presAssocID="{5023D311-5D46-45E6-9017-DDE6642DFF73}" presName="rootComposite" presStyleCnt="0"/>
      <dgm:spPr/>
    </dgm:pt>
    <dgm:pt modelId="{418DDDAA-84B4-4E92-AC94-0A2C41E9FB51}" type="pres">
      <dgm:prSet presAssocID="{5023D311-5D46-45E6-9017-DDE6642DFF73}" presName="rootText" presStyleLbl="node2" presStyleIdx="1" presStyleCnt="2" custScaleX="29974" custScaleY="20575" custLinFactNeighborY="-11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E30C77-DF2F-45CC-B7FA-821386B82D7F}" type="pres">
      <dgm:prSet presAssocID="{5023D311-5D46-45E6-9017-DDE6642DFF73}" presName="rootConnector" presStyleLbl="node2" presStyleIdx="1" presStyleCnt="2"/>
      <dgm:spPr/>
      <dgm:t>
        <a:bodyPr/>
        <a:lstStyle/>
        <a:p>
          <a:endParaRPr lang="en-US"/>
        </a:p>
      </dgm:t>
    </dgm:pt>
    <dgm:pt modelId="{8E36625B-211F-4C8A-898D-11BDB066D26A}" type="pres">
      <dgm:prSet presAssocID="{5023D311-5D46-45E6-9017-DDE6642DFF73}" presName="hierChild4" presStyleCnt="0"/>
      <dgm:spPr/>
    </dgm:pt>
    <dgm:pt modelId="{46CADAFD-DF49-49CC-BDA6-E9377AD72B03}" type="pres">
      <dgm:prSet presAssocID="{5023D311-5D46-45E6-9017-DDE6642DFF73}" presName="hierChild5" presStyleCnt="0"/>
      <dgm:spPr/>
    </dgm:pt>
    <dgm:pt modelId="{41E27E94-FF31-4589-AA28-74AAC3F95FD1}" type="pres">
      <dgm:prSet presAssocID="{5C9AE42C-7FBC-4AF3-B95A-8720F7B14F2F}" presName="hierChild3" presStyleCnt="0"/>
      <dgm:spPr/>
    </dgm:pt>
  </dgm:ptLst>
  <dgm:cxnLst>
    <dgm:cxn modelId="{A80712C1-BFA3-4B41-997B-FE908806B10A}" type="presOf" srcId="{5023D311-5D46-45E6-9017-DDE6642DFF73}" destId="{418DDDAA-84B4-4E92-AC94-0A2C41E9FB51}" srcOrd="0" destOrd="0" presId="urn:microsoft.com/office/officeart/2005/8/layout/orgChart1"/>
    <dgm:cxn modelId="{1D9DBB71-10E7-4849-96D8-949D8CEA4FE1}" srcId="{5C9AE42C-7FBC-4AF3-B95A-8720F7B14F2F}" destId="{5023D311-5D46-45E6-9017-DDE6642DFF73}" srcOrd="1" destOrd="0" parTransId="{E05E832E-1BCE-42DF-92B4-4E54B3F66DF4}" sibTransId="{487E2F0E-58A4-4055-BFD6-C87F6A5EBE00}"/>
    <dgm:cxn modelId="{A7583DFC-1C40-4A52-8BD3-AE435A660FE4}" type="presOf" srcId="{E1C69FF6-6AAF-4CD5-ACCB-1068A8E7D3B9}" destId="{0E6526CE-471C-488B-9DED-7DE55E0200B6}" srcOrd="1" destOrd="0" presId="urn:microsoft.com/office/officeart/2005/8/layout/orgChart1"/>
    <dgm:cxn modelId="{FB15A36F-BF35-4E10-98D9-5B3B78863570}" type="presOf" srcId="{E05E832E-1BCE-42DF-92B4-4E54B3F66DF4}" destId="{E02C4C34-C2F3-45FD-B751-B902FC685871}" srcOrd="0" destOrd="0" presId="urn:microsoft.com/office/officeart/2005/8/layout/orgChart1"/>
    <dgm:cxn modelId="{FADEE19C-1831-4DBD-BF7F-41252F356F26}" type="presOf" srcId="{5C9AE42C-7FBC-4AF3-B95A-8720F7B14F2F}" destId="{5036E674-1F1D-43F3-8E52-11F3C4EF1933}" srcOrd="1" destOrd="0" presId="urn:microsoft.com/office/officeart/2005/8/layout/orgChart1"/>
    <dgm:cxn modelId="{C49B6B3D-E2E9-41A3-B379-85C41B79C8FA}" srcId="{5C9AE42C-7FBC-4AF3-B95A-8720F7B14F2F}" destId="{E1C69FF6-6AAF-4CD5-ACCB-1068A8E7D3B9}" srcOrd="0" destOrd="0" parTransId="{45FB75C9-090E-4B14-92D5-4D6510536B97}" sibTransId="{2A56B042-4840-4C67-B35D-1F7C060E94E1}"/>
    <dgm:cxn modelId="{3F811585-D4A6-4C6E-B0CD-DC743B6C4188}" srcId="{E74D1702-22A4-4753-88CA-22863F23A0FE}" destId="{5C9AE42C-7FBC-4AF3-B95A-8720F7B14F2F}" srcOrd="0" destOrd="0" parTransId="{7F6296CD-ED6F-4041-AF6E-74413076CFAD}" sibTransId="{32E2F4AF-1322-48E8-8813-26FA845B73CD}"/>
    <dgm:cxn modelId="{C7A8C2FF-422F-48A6-8B06-B8F4CEFF3015}" type="presOf" srcId="{45FB75C9-090E-4B14-92D5-4D6510536B97}" destId="{1F035AC8-AB60-4D6A-914F-28EE87B6E676}" srcOrd="0" destOrd="0" presId="urn:microsoft.com/office/officeart/2005/8/layout/orgChart1"/>
    <dgm:cxn modelId="{86B200AB-87C5-4F58-9DB4-E1BAB7E38C34}" type="presOf" srcId="{E74D1702-22A4-4753-88CA-22863F23A0FE}" destId="{3DCDE72B-281F-4689-9F1F-D1CFF336B0D5}" srcOrd="0" destOrd="0" presId="urn:microsoft.com/office/officeart/2005/8/layout/orgChart1"/>
    <dgm:cxn modelId="{711BF1E8-3775-4932-ADEE-B1520EB92C0B}" type="presOf" srcId="{5C9AE42C-7FBC-4AF3-B95A-8720F7B14F2F}" destId="{77F0EE7C-99EE-41DE-9CFB-06C70959060D}" srcOrd="0" destOrd="0" presId="urn:microsoft.com/office/officeart/2005/8/layout/orgChart1"/>
    <dgm:cxn modelId="{1F099E0A-C221-4914-A1BE-CFF5E667179B}" type="presOf" srcId="{5023D311-5D46-45E6-9017-DDE6642DFF73}" destId="{8BE30C77-DF2F-45CC-B7FA-821386B82D7F}" srcOrd="1" destOrd="0" presId="urn:microsoft.com/office/officeart/2005/8/layout/orgChart1"/>
    <dgm:cxn modelId="{28A66649-2C07-4F91-A3CB-5D813611BE11}" type="presOf" srcId="{E1C69FF6-6AAF-4CD5-ACCB-1068A8E7D3B9}" destId="{854BE883-EB82-49CE-983E-D7B228B28B38}" srcOrd="0" destOrd="0" presId="urn:microsoft.com/office/officeart/2005/8/layout/orgChart1"/>
    <dgm:cxn modelId="{859E146F-FECB-4BAA-BC6A-AD15E03AEA1C}" type="presParOf" srcId="{3DCDE72B-281F-4689-9F1F-D1CFF336B0D5}" destId="{E9E1D22C-2F19-4D40-B897-EA831E59DF8B}" srcOrd="0" destOrd="0" presId="urn:microsoft.com/office/officeart/2005/8/layout/orgChart1"/>
    <dgm:cxn modelId="{E442D3F8-5310-4D95-926D-D8AA6C82381F}" type="presParOf" srcId="{E9E1D22C-2F19-4D40-B897-EA831E59DF8B}" destId="{9AB5214A-9402-4FA4-A847-A337160BC433}" srcOrd="0" destOrd="0" presId="urn:microsoft.com/office/officeart/2005/8/layout/orgChart1"/>
    <dgm:cxn modelId="{0DC498E7-38C3-408B-A8AB-5D25034852B3}" type="presParOf" srcId="{9AB5214A-9402-4FA4-A847-A337160BC433}" destId="{77F0EE7C-99EE-41DE-9CFB-06C70959060D}" srcOrd="0" destOrd="0" presId="urn:microsoft.com/office/officeart/2005/8/layout/orgChart1"/>
    <dgm:cxn modelId="{5078A87B-1B4E-4DDA-96BD-294F60580359}" type="presParOf" srcId="{9AB5214A-9402-4FA4-A847-A337160BC433}" destId="{5036E674-1F1D-43F3-8E52-11F3C4EF1933}" srcOrd="1" destOrd="0" presId="urn:microsoft.com/office/officeart/2005/8/layout/orgChart1"/>
    <dgm:cxn modelId="{23262374-1833-41D3-91B3-E77251EE9C78}" type="presParOf" srcId="{E9E1D22C-2F19-4D40-B897-EA831E59DF8B}" destId="{4A4981C4-C1F7-4D05-900B-5A8E8E8807A0}" srcOrd="1" destOrd="0" presId="urn:microsoft.com/office/officeart/2005/8/layout/orgChart1"/>
    <dgm:cxn modelId="{3A89C4BE-0D0F-4D39-AFA5-66889C29440E}" type="presParOf" srcId="{4A4981C4-C1F7-4D05-900B-5A8E8E8807A0}" destId="{1F035AC8-AB60-4D6A-914F-28EE87B6E676}" srcOrd="0" destOrd="0" presId="urn:microsoft.com/office/officeart/2005/8/layout/orgChart1"/>
    <dgm:cxn modelId="{D0D27971-3B7C-4FF6-9A1C-9378F30666F2}" type="presParOf" srcId="{4A4981C4-C1F7-4D05-900B-5A8E8E8807A0}" destId="{48B7D306-6019-48C2-97F8-78C128DAA387}" srcOrd="1" destOrd="0" presId="urn:microsoft.com/office/officeart/2005/8/layout/orgChart1"/>
    <dgm:cxn modelId="{D14B160B-4F9F-4F71-BFAA-DA8646323275}" type="presParOf" srcId="{48B7D306-6019-48C2-97F8-78C128DAA387}" destId="{48509298-CBEA-4D49-BBC7-E44B6CC79C97}" srcOrd="0" destOrd="0" presId="urn:microsoft.com/office/officeart/2005/8/layout/orgChart1"/>
    <dgm:cxn modelId="{100BECF3-8D44-43BD-A227-E0BD7344AE11}" type="presParOf" srcId="{48509298-CBEA-4D49-BBC7-E44B6CC79C97}" destId="{854BE883-EB82-49CE-983E-D7B228B28B38}" srcOrd="0" destOrd="0" presId="urn:microsoft.com/office/officeart/2005/8/layout/orgChart1"/>
    <dgm:cxn modelId="{296DD19E-3A96-4698-A4EF-B5BF8794AE27}" type="presParOf" srcId="{48509298-CBEA-4D49-BBC7-E44B6CC79C97}" destId="{0E6526CE-471C-488B-9DED-7DE55E0200B6}" srcOrd="1" destOrd="0" presId="urn:microsoft.com/office/officeart/2005/8/layout/orgChart1"/>
    <dgm:cxn modelId="{BBF2CDED-597E-4689-8FAE-AE51CDF655A4}" type="presParOf" srcId="{48B7D306-6019-48C2-97F8-78C128DAA387}" destId="{01A1BABE-62FB-48EE-819F-CE5C7D834006}" srcOrd="1" destOrd="0" presId="urn:microsoft.com/office/officeart/2005/8/layout/orgChart1"/>
    <dgm:cxn modelId="{DFF3C7D8-8E5A-457A-B095-87A75A808E0A}" type="presParOf" srcId="{48B7D306-6019-48C2-97F8-78C128DAA387}" destId="{1C53D87E-79F9-4054-8121-A474C5820E89}" srcOrd="2" destOrd="0" presId="urn:microsoft.com/office/officeart/2005/8/layout/orgChart1"/>
    <dgm:cxn modelId="{249E9E28-A06E-41E6-AFCF-E7B3255FEFC2}" type="presParOf" srcId="{4A4981C4-C1F7-4D05-900B-5A8E8E8807A0}" destId="{E02C4C34-C2F3-45FD-B751-B902FC685871}" srcOrd="2" destOrd="0" presId="urn:microsoft.com/office/officeart/2005/8/layout/orgChart1"/>
    <dgm:cxn modelId="{C6B0DDB8-9F6F-4B32-9C95-C02761FCB000}" type="presParOf" srcId="{4A4981C4-C1F7-4D05-900B-5A8E8E8807A0}" destId="{7EC8B662-72F4-4D27-A520-8D26BEB32186}" srcOrd="3" destOrd="0" presId="urn:microsoft.com/office/officeart/2005/8/layout/orgChart1"/>
    <dgm:cxn modelId="{DDFD8CDF-7E74-4B5C-9AFF-A59E2A9617D8}" type="presParOf" srcId="{7EC8B662-72F4-4D27-A520-8D26BEB32186}" destId="{4F841172-6072-4A82-BF72-3B510A6CD510}" srcOrd="0" destOrd="0" presId="urn:microsoft.com/office/officeart/2005/8/layout/orgChart1"/>
    <dgm:cxn modelId="{6C0C25D6-696D-4474-AD56-D1AEAEDBA300}" type="presParOf" srcId="{4F841172-6072-4A82-BF72-3B510A6CD510}" destId="{418DDDAA-84B4-4E92-AC94-0A2C41E9FB51}" srcOrd="0" destOrd="0" presId="urn:microsoft.com/office/officeart/2005/8/layout/orgChart1"/>
    <dgm:cxn modelId="{2E681F62-DFAD-4E59-A45A-512B8A8827BE}" type="presParOf" srcId="{4F841172-6072-4A82-BF72-3B510A6CD510}" destId="{8BE30C77-DF2F-45CC-B7FA-821386B82D7F}" srcOrd="1" destOrd="0" presId="urn:microsoft.com/office/officeart/2005/8/layout/orgChart1"/>
    <dgm:cxn modelId="{CC7571D3-0E24-4786-B96D-29A3C7F36459}" type="presParOf" srcId="{7EC8B662-72F4-4D27-A520-8D26BEB32186}" destId="{8E36625B-211F-4C8A-898D-11BDB066D26A}" srcOrd="1" destOrd="0" presId="urn:microsoft.com/office/officeart/2005/8/layout/orgChart1"/>
    <dgm:cxn modelId="{07089462-1B51-4C14-BB2D-4FB92463394E}" type="presParOf" srcId="{7EC8B662-72F4-4D27-A520-8D26BEB32186}" destId="{46CADAFD-DF49-49CC-BDA6-E9377AD72B03}" srcOrd="2" destOrd="0" presId="urn:microsoft.com/office/officeart/2005/8/layout/orgChart1"/>
    <dgm:cxn modelId="{87151F02-58BF-4CC1-B004-3780342CC6F6}" type="presParOf" srcId="{E9E1D22C-2F19-4D40-B897-EA831E59DF8B}" destId="{41E27E94-FF31-4589-AA28-74AAC3F95F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366D7-46ED-49EB-9AA2-B2C685FF6E4A}">
      <dsp:nvSpPr>
        <dsp:cNvPr id="0" name=""/>
        <dsp:cNvSpPr/>
      </dsp:nvSpPr>
      <dsp:spPr>
        <a:xfrm>
          <a:off x="4412658" y="750058"/>
          <a:ext cx="2206151" cy="256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2"/>
              </a:lnTo>
              <a:lnTo>
                <a:pt x="2206151" y="173052"/>
              </a:lnTo>
              <a:lnTo>
                <a:pt x="2206151" y="25644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F7F99-9FBA-42EB-B9E0-D7B47AB95F43}">
      <dsp:nvSpPr>
        <dsp:cNvPr id="0" name=""/>
        <dsp:cNvSpPr/>
      </dsp:nvSpPr>
      <dsp:spPr>
        <a:xfrm>
          <a:off x="4412658" y="750058"/>
          <a:ext cx="1003158" cy="271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333"/>
              </a:lnTo>
              <a:lnTo>
                <a:pt x="1003158" y="188333"/>
              </a:lnTo>
              <a:lnTo>
                <a:pt x="1003158" y="271730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0EA16-95BF-459A-ABB3-7FBA32ADB4F5}">
      <dsp:nvSpPr>
        <dsp:cNvPr id="0" name=""/>
        <dsp:cNvSpPr/>
      </dsp:nvSpPr>
      <dsp:spPr>
        <a:xfrm>
          <a:off x="4366938" y="750058"/>
          <a:ext cx="91440" cy="2717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333"/>
              </a:lnTo>
              <a:lnTo>
                <a:pt x="48468" y="188333"/>
              </a:lnTo>
              <a:lnTo>
                <a:pt x="48468" y="271730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B89FF-3790-40AD-862D-FF5EC5DD874E}">
      <dsp:nvSpPr>
        <dsp:cNvPr id="0" name=""/>
        <dsp:cNvSpPr/>
      </dsp:nvSpPr>
      <dsp:spPr>
        <a:xfrm>
          <a:off x="3514532" y="750058"/>
          <a:ext cx="898126" cy="271730"/>
        </a:xfrm>
        <a:custGeom>
          <a:avLst/>
          <a:gdLst/>
          <a:ahLst/>
          <a:cxnLst/>
          <a:rect l="0" t="0" r="0" b="0"/>
          <a:pathLst>
            <a:path>
              <a:moveTo>
                <a:pt x="898126" y="0"/>
              </a:moveTo>
              <a:lnTo>
                <a:pt x="898126" y="188333"/>
              </a:lnTo>
              <a:lnTo>
                <a:pt x="0" y="188333"/>
              </a:lnTo>
              <a:lnTo>
                <a:pt x="0" y="271730"/>
              </a:lnTo>
            </a:path>
          </a:pathLst>
        </a:custGeom>
        <a:noFill/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EC5D2-0584-4810-8EA6-EF6F2BCA9371}">
      <dsp:nvSpPr>
        <dsp:cNvPr id="0" name=""/>
        <dsp:cNvSpPr/>
      </dsp:nvSpPr>
      <dsp:spPr>
        <a:xfrm>
          <a:off x="2436646" y="750058"/>
          <a:ext cx="1976012" cy="264339"/>
        </a:xfrm>
        <a:custGeom>
          <a:avLst/>
          <a:gdLst/>
          <a:ahLst/>
          <a:cxnLst/>
          <a:rect l="0" t="0" r="0" b="0"/>
          <a:pathLst>
            <a:path>
              <a:moveTo>
                <a:pt x="1976012" y="0"/>
              </a:moveTo>
              <a:lnTo>
                <a:pt x="1976012" y="180942"/>
              </a:lnTo>
              <a:lnTo>
                <a:pt x="0" y="180942"/>
              </a:lnTo>
              <a:lnTo>
                <a:pt x="0" y="264339"/>
              </a:lnTo>
            </a:path>
          </a:pathLst>
        </a:custGeom>
        <a:noFill/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F7602-7ADB-4556-9387-756E36EBEF65}">
      <dsp:nvSpPr>
        <dsp:cNvPr id="0" name=""/>
        <dsp:cNvSpPr/>
      </dsp:nvSpPr>
      <dsp:spPr>
        <a:xfrm>
          <a:off x="4412658" y="750058"/>
          <a:ext cx="3642023" cy="26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42"/>
              </a:lnTo>
              <a:lnTo>
                <a:pt x="3642023" y="177742"/>
              </a:lnTo>
              <a:lnTo>
                <a:pt x="3642023" y="261138"/>
              </a:lnTo>
            </a:path>
          </a:pathLst>
        </a:custGeom>
        <a:noFill/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0F32F-EBA8-4D39-B2ED-E48256A79321}">
      <dsp:nvSpPr>
        <dsp:cNvPr id="0" name=""/>
        <dsp:cNvSpPr/>
      </dsp:nvSpPr>
      <dsp:spPr>
        <a:xfrm>
          <a:off x="1327371" y="750058"/>
          <a:ext cx="3085287" cy="259395"/>
        </a:xfrm>
        <a:custGeom>
          <a:avLst/>
          <a:gdLst/>
          <a:ahLst/>
          <a:cxnLst/>
          <a:rect l="0" t="0" r="0" b="0"/>
          <a:pathLst>
            <a:path>
              <a:moveTo>
                <a:pt x="3085287" y="0"/>
              </a:moveTo>
              <a:lnTo>
                <a:pt x="3085287" y="175998"/>
              </a:lnTo>
              <a:lnTo>
                <a:pt x="0" y="175998"/>
              </a:lnTo>
              <a:lnTo>
                <a:pt x="0" y="259395"/>
              </a:lnTo>
            </a:path>
          </a:pathLst>
        </a:custGeom>
        <a:noFill/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F54BC-6D79-41A0-8A57-4DB9F9A0835C}">
      <dsp:nvSpPr>
        <dsp:cNvPr id="0" name=""/>
        <dsp:cNvSpPr/>
      </dsp:nvSpPr>
      <dsp:spPr>
        <a:xfrm>
          <a:off x="399111" y="750058"/>
          <a:ext cx="4013547" cy="259395"/>
        </a:xfrm>
        <a:custGeom>
          <a:avLst/>
          <a:gdLst/>
          <a:ahLst/>
          <a:cxnLst/>
          <a:rect l="0" t="0" r="0" b="0"/>
          <a:pathLst>
            <a:path>
              <a:moveTo>
                <a:pt x="4013547" y="0"/>
              </a:moveTo>
              <a:lnTo>
                <a:pt x="4013547" y="175998"/>
              </a:lnTo>
              <a:lnTo>
                <a:pt x="0" y="175998"/>
              </a:lnTo>
              <a:lnTo>
                <a:pt x="0" y="259395"/>
              </a:lnTo>
            </a:path>
          </a:pathLst>
        </a:custGeom>
        <a:noFill/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99882-5D51-49BD-BE6E-B45DC98B5553}">
      <dsp:nvSpPr>
        <dsp:cNvPr id="0" name=""/>
        <dsp:cNvSpPr/>
      </dsp:nvSpPr>
      <dsp:spPr>
        <a:xfrm>
          <a:off x="3735525" y="408470"/>
          <a:ext cx="1354266" cy="341588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2017 Priorities</a:t>
          </a:r>
        </a:p>
      </dsp:txBody>
      <dsp:txXfrm>
        <a:off x="3735525" y="408470"/>
        <a:ext cx="1354266" cy="341588"/>
      </dsp:txXfrm>
    </dsp:sp>
    <dsp:sp modelId="{CAFAF955-0C9B-464C-ABB5-8D2152A3185E}">
      <dsp:nvSpPr>
        <dsp:cNvPr id="0" name=""/>
        <dsp:cNvSpPr/>
      </dsp:nvSpPr>
      <dsp:spPr>
        <a:xfrm>
          <a:off x="1984" y="1009454"/>
          <a:ext cx="794253" cy="39712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Certifications</a:t>
          </a:r>
        </a:p>
      </dsp:txBody>
      <dsp:txXfrm>
        <a:off x="1984" y="1009454"/>
        <a:ext cx="794253" cy="397126"/>
      </dsp:txXfrm>
    </dsp:sp>
    <dsp:sp modelId="{1435EE27-CDBA-4055-9B0D-85E59F0A102D}">
      <dsp:nvSpPr>
        <dsp:cNvPr id="0" name=""/>
        <dsp:cNvSpPr/>
      </dsp:nvSpPr>
      <dsp:spPr>
        <a:xfrm>
          <a:off x="930244" y="1009454"/>
          <a:ext cx="794253" cy="39712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Smart </a:t>
          </a:r>
          <a:r>
            <a:rPr lang="en-US" sz="1100" kern="1200" dirty="0" smtClean="0"/>
            <a:t>Data Protection</a:t>
          </a:r>
          <a:endParaRPr lang="en-US" sz="1100" kern="1200" dirty="0"/>
        </a:p>
      </dsp:txBody>
      <dsp:txXfrm>
        <a:off x="930244" y="1009454"/>
        <a:ext cx="794253" cy="397126"/>
      </dsp:txXfrm>
    </dsp:sp>
    <dsp:sp modelId="{5081AE84-B460-416A-9151-550F74CB154F}">
      <dsp:nvSpPr>
        <dsp:cNvPr id="0" name=""/>
        <dsp:cNvSpPr/>
      </dsp:nvSpPr>
      <dsp:spPr>
        <a:xfrm>
          <a:off x="7431125" y="1011197"/>
          <a:ext cx="1247113" cy="97000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Innovation Drivers:</a:t>
          </a:r>
        </a:p>
        <a:p>
          <a:pPr marL="114300" lvl="0" indent="-11430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Historical/Statistical Research exemption</a:t>
          </a:r>
        </a:p>
        <a:p>
          <a:pPr marL="114300" lvl="0" indent="-11430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Anonymisation/</a:t>
          </a:r>
          <a:b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Pseudonymisation</a:t>
          </a:r>
        </a:p>
      </dsp:txBody>
      <dsp:txXfrm>
        <a:off x="7431125" y="1011197"/>
        <a:ext cx="1247113" cy="970002"/>
      </dsp:txXfrm>
    </dsp:sp>
    <dsp:sp modelId="{DE1CB585-0D71-4BF2-8DAC-55CFC84DFA0E}">
      <dsp:nvSpPr>
        <dsp:cNvPr id="0" name=""/>
        <dsp:cNvSpPr/>
      </dsp:nvSpPr>
      <dsp:spPr>
        <a:xfrm>
          <a:off x="1910822" y="1014398"/>
          <a:ext cx="1051647" cy="77511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Core Principles:</a:t>
          </a:r>
        </a:p>
        <a:p>
          <a:pPr marL="114300" lvl="0" indent="-11430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Consent</a:t>
          </a:r>
        </a:p>
        <a:p>
          <a:pPr marL="114300" lvl="0" indent="-11430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Legitimate Interest</a:t>
          </a:r>
        </a:p>
        <a:p>
          <a:pPr marL="114300" lvl="0" indent="-11430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Transparency</a:t>
          </a:r>
        </a:p>
      </dsp:txBody>
      <dsp:txXfrm>
        <a:off x="1910822" y="1014398"/>
        <a:ext cx="1051647" cy="775112"/>
      </dsp:txXfrm>
    </dsp:sp>
    <dsp:sp modelId="{0DC091D4-B50C-493F-93DF-AC1E3E2C62C5}">
      <dsp:nvSpPr>
        <dsp:cNvPr id="0" name=""/>
        <dsp:cNvSpPr/>
      </dsp:nvSpPr>
      <dsp:spPr>
        <a:xfrm>
          <a:off x="3117405" y="1021788"/>
          <a:ext cx="794253" cy="39712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Data Portability</a:t>
          </a:r>
        </a:p>
      </dsp:txBody>
      <dsp:txXfrm>
        <a:off x="3117405" y="1021788"/>
        <a:ext cx="794253" cy="397126"/>
      </dsp:txXfrm>
    </dsp:sp>
    <dsp:sp modelId="{3D57A623-DF7D-4888-9484-AF9E925A0FB1}">
      <dsp:nvSpPr>
        <dsp:cNvPr id="0" name=""/>
        <dsp:cNvSpPr/>
      </dsp:nvSpPr>
      <dsp:spPr>
        <a:xfrm>
          <a:off x="4018279" y="1021788"/>
          <a:ext cx="794253" cy="39712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One-Stop-Shop</a:t>
          </a:r>
        </a:p>
      </dsp:txBody>
      <dsp:txXfrm>
        <a:off x="4018279" y="1021788"/>
        <a:ext cx="794253" cy="397126"/>
      </dsp:txXfrm>
    </dsp:sp>
    <dsp:sp modelId="{63E70E04-872A-4CCD-A9E4-22B0BECAE034}">
      <dsp:nvSpPr>
        <dsp:cNvPr id="0" name=""/>
        <dsp:cNvSpPr/>
      </dsp:nvSpPr>
      <dsp:spPr>
        <a:xfrm>
          <a:off x="5018690" y="1021788"/>
          <a:ext cx="794253" cy="39712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ePrivacy</a:t>
          </a:r>
          <a:r>
            <a:rPr lang="en-US" sz="1100" kern="1200" dirty="0" smtClean="0"/>
            <a:t> </a:t>
          </a:r>
          <a:r>
            <a:rPr lang="en-US" sz="1100" kern="1200" dirty="0"/>
            <a:t>Regulation</a:t>
          </a:r>
        </a:p>
      </dsp:txBody>
      <dsp:txXfrm>
        <a:off x="5018690" y="1021788"/>
        <a:ext cx="794253" cy="397126"/>
      </dsp:txXfrm>
    </dsp:sp>
    <dsp:sp modelId="{6978F2EE-869F-438A-BF59-56600F3F4519}">
      <dsp:nvSpPr>
        <dsp:cNvPr id="0" name=""/>
        <dsp:cNvSpPr/>
      </dsp:nvSpPr>
      <dsp:spPr>
        <a:xfrm>
          <a:off x="5958896" y="1006507"/>
          <a:ext cx="1319827" cy="110770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New User Rights:</a:t>
          </a:r>
        </a:p>
        <a:p>
          <a:pPr marL="114300" lvl="0" indent="-11430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• </a:t>
          </a:r>
          <a:r>
            <a:rPr lang="en-US" sz="900" kern="1200" dirty="0"/>
            <a:t>Restrictions on Processing</a:t>
          </a:r>
        </a:p>
        <a:p>
          <a:pPr marL="114300" lvl="0" indent="-11430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•  Right to object</a:t>
          </a:r>
        </a:p>
        <a:p>
          <a:pPr marL="114300" lvl="0" indent="-11430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•  Rights related to automated decision taking</a:t>
          </a:r>
        </a:p>
      </dsp:txBody>
      <dsp:txXfrm>
        <a:off x="5958896" y="1006507"/>
        <a:ext cx="1319827" cy="1107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C4C34-C2F3-45FD-B751-B902FC685871}">
      <dsp:nvSpPr>
        <dsp:cNvPr id="0" name=""/>
        <dsp:cNvSpPr/>
      </dsp:nvSpPr>
      <dsp:spPr>
        <a:xfrm>
          <a:off x="3848100" y="460734"/>
          <a:ext cx="1052359" cy="621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3"/>
              </a:lnTo>
              <a:lnTo>
                <a:pt x="1052359" y="187993"/>
              </a:lnTo>
              <a:lnTo>
                <a:pt x="1052359" y="62153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35AC8-AB60-4D6A-914F-28EE87B6E676}">
      <dsp:nvSpPr>
        <dsp:cNvPr id="0" name=""/>
        <dsp:cNvSpPr/>
      </dsp:nvSpPr>
      <dsp:spPr>
        <a:xfrm>
          <a:off x="2795740" y="460734"/>
          <a:ext cx="1052359" cy="621538"/>
        </a:xfrm>
        <a:custGeom>
          <a:avLst/>
          <a:gdLst/>
          <a:ahLst/>
          <a:cxnLst/>
          <a:rect l="0" t="0" r="0" b="0"/>
          <a:pathLst>
            <a:path>
              <a:moveTo>
                <a:pt x="1052359" y="0"/>
              </a:moveTo>
              <a:lnTo>
                <a:pt x="1052359" y="187993"/>
              </a:lnTo>
              <a:lnTo>
                <a:pt x="0" y="187993"/>
              </a:lnTo>
              <a:lnTo>
                <a:pt x="0" y="62153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0EE7C-99EE-41DE-9CFB-06C70959060D}">
      <dsp:nvSpPr>
        <dsp:cNvPr id="0" name=""/>
        <dsp:cNvSpPr/>
      </dsp:nvSpPr>
      <dsp:spPr>
        <a:xfrm>
          <a:off x="2835916" y="743"/>
          <a:ext cx="2024367" cy="45999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Continuation of 2016 Priorities</a:t>
          </a:r>
        </a:p>
      </dsp:txBody>
      <dsp:txXfrm>
        <a:off x="2835916" y="743"/>
        <a:ext cx="2024367" cy="459991"/>
      </dsp:txXfrm>
    </dsp:sp>
    <dsp:sp modelId="{854BE883-EB82-49CE-983E-D7B228B28B38}">
      <dsp:nvSpPr>
        <dsp:cNvPr id="0" name=""/>
        <dsp:cNvSpPr/>
      </dsp:nvSpPr>
      <dsp:spPr>
        <a:xfrm>
          <a:off x="2176927" y="1082273"/>
          <a:ext cx="1237627" cy="42477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DPO</a:t>
          </a:r>
        </a:p>
      </dsp:txBody>
      <dsp:txXfrm>
        <a:off x="2176927" y="1082273"/>
        <a:ext cx="1237627" cy="424771"/>
      </dsp:txXfrm>
    </dsp:sp>
    <dsp:sp modelId="{418DDDAA-84B4-4E92-AC94-0A2C41E9FB51}">
      <dsp:nvSpPr>
        <dsp:cNvPr id="0" name=""/>
        <dsp:cNvSpPr/>
      </dsp:nvSpPr>
      <dsp:spPr>
        <a:xfrm>
          <a:off x="4281645" y="1082273"/>
          <a:ext cx="1237627" cy="42477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Risk</a:t>
          </a:r>
        </a:p>
      </dsp:txBody>
      <dsp:txXfrm>
        <a:off x="4281645" y="1082273"/>
        <a:ext cx="1237627" cy="42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B0F9B-DF04-4210-96B5-70F87EF6A58A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0B085-5149-4015-8ECD-9CC2E34C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8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5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0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6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9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C4EC-2928-4212-802A-CE22F97583CC}" type="datetimeFigureOut">
              <a:rPr lang="en-US" smtClean="0"/>
              <a:t>04/10/2017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0BAE-D47B-4C0A-B434-ABF2D6F6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5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nl-NL" sz="3200" b="1" smtClean="0"/>
              <a:t>GDPR Project Work Plan 2017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84041867"/>
              </p:ext>
            </p:extLst>
          </p:nvPr>
        </p:nvGraphicFramePr>
        <p:xfrm>
          <a:off x="188876" y="2514600"/>
          <a:ext cx="8763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677" name="TextBox 12"/>
          <p:cNvSpPr txBox="1">
            <a:spLocks noChangeArrowheads="1"/>
          </p:cNvSpPr>
          <p:nvPr/>
        </p:nvSpPr>
        <p:spPr bwMode="auto">
          <a:xfrm>
            <a:off x="523875" y="4400550"/>
            <a:ext cx="3209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500" b="1" u="sng">
                <a:ea typeface="ＭＳ Ｐゴシック" pitchFamily="34" charset="-128"/>
              </a:rPr>
              <a:t>Project Activities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0502"/>
              </p:ext>
            </p:extLst>
          </p:nvPr>
        </p:nvGraphicFramePr>
        <p:xfrm>
          <a:off x="533400" y="4724400"/>
          <a:ext cx="7924800" cy="1962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7026">
                  <a:extLst>
                    <a:ext uri="{9D8B030D-6E8A-4147-A177-3AD203B41FA5}"/>
                  </a:extLst>
                </a:gridCol>
                <a:gridCol w="4177774">
                  <a:extLst>
                    <a:ext uri="{9D8B030D-6E8A-4147-A177-3AD203B41FA5}"/>
                  </a:extLst>
                </a:gridCol>
              </a:tblGrid>
              <a:tr h="2859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</a:rPr>
                        <a:t>Internal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External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6762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</a:rPr>
                        <a:t>Steering Committee</a:t>
                      </a:r>
                      <a:r>
                        <a:rPr lang="en-GB" sz="1100" baseline="0" dirty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and calls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Subgroups and calls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Deep dive webinars on priority topics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All project participants calls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1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Workshop reports, papers and written submissions</a:t>
                      </a:r>
                    </a:p>
                    <a:p>
                      <a:pPr marL="3429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Engagement with EU DPAs, Commission</a:t>
                      </a:r>
                      <a:r>
                        <a:rPr lang="en-US" sz="1100" baseline="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and national governments</a:t>
                      </a:r>
                    </a:p>
                    <a:p>
                      <a:pPr marL="3429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Workshop III</a:t>
                      </a:r>
                      <a:r>
                        <a:rPr lang="en-US" sz="1100" baseline="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(6-7 March</a:t>
                      </a:r>
                      <a:r>
                        <a:rPr lang="en-US" sz="1100" baseline="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r>
                        <a:rPr lang="en-US" sz="1100" baseline="0" dirty="0">
                          <a:effectLst/>
                        </a:rPr>
                        <a:t>, Madrid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</a:p>
                    <a:p>
                      <a:pPr marL="3429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err="1" smtClean="0">
                          <a:effectLst/>
                        </a:rPr>
                        <a:t>Fablab</a:t>
                      </a:r>
                      <a:r>
                        <a:rPr lang="en-US" sz="1100" dirty="0" smtClean="0">
                          <a:effectLst/>
                        </a:rPr>
                        <a:t> (5-6 April, Brussels)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aseline="0" dirty="0" smtClean="0">
                          <a:effectLst/>
                        </a:rPr>
                        <a:t>Working Session on Smart Data Protection (14 June, Dublin</a:t>
                      </a:r>
                      <a:r>
                        <a:rPr lang="en-US" sz="1100" i="0" baseline="0" dirty="0" smtClean="0">
                          <a:effectLst/>
                        </a:rPr>
                        <a:t>)</a:t>
                      </a:r>
                    </a:p>
                    <a:p>
                      <a:pPr marL="3429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i="0" baseline="0" dirty="0" err="1" smtClean="0">
                          <a:effectLst/>
                        </a:rPr>
                        <a:t>CIPL</a:t>
                      </a:r>
                      <a:r>
                        <a:rPr lang="en-US" sz="1100" i="0" baseline="0" dirty="0" smtClean="0">
                          <a:effectLst/>
                        </a:rPr>
                        <a:t> Side Event at 39th International Privacy Commissioners Conference (25 September, Hong Kong)</a:t>
                      </a:r>
                      <a:endParaRPr lang="en-US" sz="1100" i="0" baseline="0" dirty="0">
                        <a:effectLst/>
                      </a:endParaRPr>
                    </a:p>
                    <a:p>
                      <a:pPr marL="3429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i="0" baseline="0" dirty="0">
                          <a:effectLst/>
                        </a:rPr>
                        <a:t>CIPL GDPR Working Session in the margins of IAPP Data Protection Congress (December 2017, Brussels, </a:t>
                      </a:r>
                      <a:r>
                        <a:rPr lang="en-US" sz="1100" i="1" baseline="0" dirty="0">
                          <a:effectLst/>
                        </a:rPr>
                        <a:t>TBC</a:t>
                      </a:r>
                      <a:r>
                        <a:rPr lang="en-US" sz="1100" i="0" baseline="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8689" name="TextBox 21"/>
          <p:cNvSpPr txBox="1">
            <a:spLocks noChangeArrowheads="1"/>
          </p:cNvSpPr>
          <p:nvPr/>
        </p:nvSpPr>
        <p:spPr bwMode="auto">
          <a:xfrm>
            <a:off x="762000" y="6610350"/>
            <a:ext cx="79343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500">
                <a:ea typeface="ＭＳ Ｐゴシック" pitchFamily="34" charset="-128"/>
              </a:rPr>
              <a:t>*</a:t>
            </a:r>
            <a:r>
              <a:rPr lang="en-US" altLang="nl-NL" sz="1300" i="1">
                <a:ea typeface="ＭＳ Ｐゴシック" pitchFamily="34" charset="-128"/>
              </a:rPr>
              <a:t>Additional CIPL priorities may be considered based on suggestions/developments/new information</a:t>
            </a:r>
            <a:endParaRPr lang="en-US" altLang="nl-NL" sz="1300">
              <a:ea typeface="ＭＳ Ｐゴシック" pitchFamily="34" charset="-128"/>
            </a:endParaRPr>
          </a:p>
        </p:txBody>
      </p:sp>
      <p:graphicFrame>
        <p:nvGraphicFramePr>
          <p:cNvPr id="32" name="Diagram 31"/>
          <p:cNvGraphicFramePr/>
          <p:nvPr/>
        </p:nvGraphicFramePr>
        <p:xfrm>
          <a:off x="762000" y="1294660"/>
          <a:ext cx="7696200" cy="1753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GDPR Project Work Plan 2017</vt:lpstr>
    </vt:vector>
  </TitlesOfParts>
  <Company>Hunton &amp; Williams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 Project Work Plan 2017</dc:title>
  <dc:creator>Hunton &amp; Williams LLP</dc:creator>
  <cp:lastModifiedBy>Hunton &amp; Williams LLP</cp:lastModifiedBy>
  <cp:revision>4</cp:revision>
  <dcterms:created xsi:type="dcterms:W3CDTF">2017-03-28T18:28:56Z</dcterms:created>
  <dcterms:modified xsi:type="dcterms:W3CDTF">2017-04-10T14:20:41Z</dcterms:modified>
</cp:coreProperties>
</file>